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494" r:id="rId2"/>
    <p:sldId id="562" r:id="rId3"/>
    <p:sldId id="563" r:id="rId4"/>
    <p:sldId id="564" r:id="rId5"/>
    <p:sldId id="596" r:id="rId6"/>
    <p:sldId id="597" r:id="rId7"/>
    <p:sldId id="561" r:id="rId8"/>
    <p:sldId id="591" r:id="rId9"/>
    <p:sldId id="595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78">
          <p15:clr>
            <a:srgbClr val="A4A3A4"/>
          </p15:clr>
        </p15:guide>
        <p15:guide id="3" orient="horz" pos="2795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430">
          <p15:clr>
            <a:srgbClr val="A4A3A4"/>
          </p15:clr>
        </p15:guide>
        <p15:guide id="6" orient="horz" pos="3754">
          <p15:clr>
            <a:srgbClr val="A4A3A4"/>
          </p15:clr>
        </p15:guide>
        <p15:guide id="7" orient="horz" pos="4080">
          <p15:clr>
            <a:srgbClr val="A4A3A4"/>
          </p15:clr>
        </p15:guide>
        <p15:guide id="8" orient="horz" pos="1842">
          <p15:clr>
            <a:srgbClr val="A4A3A4"/>
          </p15:clr>
        </p15:guide>
        <p15:guide id="9" pos="2880">
          <p15:clr>
            <a:srgbClr val="A4A3A4"/>
          </p15:clr>
        </p15:guide>
        <p15:guide id="10" pos="2440">
          <p15:clr>
            <a:srgbClr val="A4A3A4"/>
          </p15:clr>
        </p15:guide>
        <p15:guide id="11" pos="3324">
          <p15:clr>
            <a:srgbClr val="A4A3A4"/>
          </p15:clr>
        </p15:guide>
        <p15:guide id="12" pos="3768">
          <p15:clr>
            <a:srgbClr val="A4A3A4"/>
          </p15:clr>
        </p15:guide>
        <p15:guide id="13" pos="4218">
          <p15:clr>
            <a:srgbClr val="A4A3A4"/>
          </p15:clr>
        </p15:guide>
        <p15:guide id="14" pos="4657">
          <p15:clr>
            <a:srgbClr val="A4A3A4"/>
          </p15:clr>
        </p15:guide>
        <p15:guide id="15" pos="5100">
          <p15:clr>
            <a:srgbClr val="A4A3A4"/>
          </p15:clr>
        </p15:guide>
        <p15:guide id="16" pos="55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00703C"/>
    <a:srgbClr val="B4E48C"/>
    <a:srgbClr val="F9D783"/>
    <a:srgbClr val="F7C23F"/>
    <a:srgbClr val="F69800"/>
    <a:srgbClr val="439639"/>
    <a:srgbClr val="404040"/>
    <a:srgbClr val="7DC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2345" autoAdjust="0"/>
  </p:normalViewPr>
  <p:slideViewPr>
    <p:cSldViewPr>
      <p:cViewPr varScale="1">
        <p:scale>
          <a:sx n="108" d="100"/>
          <a:sy n="108" d="100"/>
        </p:scale>
        <p:origin x="-1800" y="-84"/>
      </p:cViewPr>
      <p:guideLst>
        <p:guide orient="horz" pos="2160"/>
        <p:guide orient="horz" pos="2478"/>
        <p:guide orient="horz" pos="2795"/>
        <p:guide orient="horz" pos="3113"/>
        <p:guide orient="horz" pos="3430"/>
        <p:guide orient="horz" pos="3754"/>
        <p:guide orient="horz" pos="4080"/>
        <p:guide orient="horz" pos="1842"/>
        <p:guide pos="2880"/>
        <p:guide pos="2440"/>
        <p:guide pos="3324"/>
        <p:guide pos="3768"/>
        <p:guide pos="4218"/>
        <p:guide pos="4657"/>
        <p:guide pos="5100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-48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6A67AB92-98D5-42D2-8C77-BAADF5FD5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92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2350CC0-5676-4E08-A7D7-F223BE618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8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38F6E-545B-2840-A787-15C3F4D764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lnSpc>
                <a:spcPct val="114000"/>
              </a:lnSpc>
              <a:spcBef>
                <a:spcPts val="600"/>
              </a:spcBef>
              <a:defRPr sz="2000" baseline="0">
                <a:solidFill>
                  <a:schemeClr val="tx1"/>
                </a:solidFill>
                <a:latin typeface="Arial" pitchFamily="34" charset="0"/>
              </a:defRPr>
            </a:lvl1pPr>
            <a:lvl2pPr marL="540000" indent="-270000">
              <a:lnSpc>
                <a:spcPct val="114000"/>
              </a:lnSpc>
              <a:spcBef>
                <a:spcPts val="600"/>
              </a:spcBef>
              <a:defRPr sz="1800" baseline="0">
                <a:solidFill>
                  <a:schemeClr val="tx1"/>
                </a:solidFill>
                <a:latin typeface="Arial" pitchFamily="34" charset="0"/>
              </a:defRPr>
            </a:lvl2pPr>
            <a:lvl3pPr marL="810000" indent="-270000">
              <a:lnSpc>
                <a:spcPct val="114000"/>
              </a:lnSpc>
              <a:spcBef>
                <a:spcPts val="600"/>
              </a:spcBef>
              <a:defRPr sz="1600" baseline="0">
                <a:solidFill>
                  <a:schemeClr val="tx1"/>
                </a:solidFill>
                <a:latin typeface="Arial" pitchFamily="34" charset="0"/>
              </a:defRPr>
            </a:lvl3pPr>
            <a:lvl4pPr marL="1080000" indent="-270000">
              <a:lnSpc>
                <a:spcPct val="114000"/>
              </a:lnSpc>
              <a:spcBef>
                <a:spcPts val="600"/>
              </a:spcBef>
              <a:defRPr sz="1600" baseline="0">
                <a:solidFill>
                  <a:schemeClr val="tx1"/>
                </a:solidFill>
                <a:latin typeface="Arial" pitchFamily="34" charset="0"/>
              </a:defRPr>
            </a:lvl4pPr>
            <a:lvl5pPr marL="1350000" indent="-270000">
              <a:lnSpc>
                <a:spcPct val="114000"/>
              </a:lnSpc>
              <a:spcBef>
                <a:spcPts val="600"/>
              </a:spcBef>
              <a:defRPr sz="1600" baseline="0">
                <a:solidFill>
                  <a:schemeClr val="tx1"/>
                </a:solidFill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3" y="4406900"/>
            <a:ext cx="7772400" cy="1362075"/>
          </a:xfrm>
        </p:spPr>
        <p:txBody>
          <a:bodyPr/>
          <a:lstStyle>
            <a:lvl1pPr algn="l">
              <a:defRPr sz="3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72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7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73" cy="685799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456509" y="6202557"/>
            <a:ext cx="343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7683E3-CA56-A64C-8E54-9B0BE8ECD852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9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F444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3"/>
            <a:ext cx="3977640" cy="35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577343"/>
            <a:ext cx="3977640" cy="35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3"/>
            <a:ext cx="2926080" cy="3140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31402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3140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LEFT_0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</p:spPr>
      </p:pic>
      <p:pic>
        <p:nvPicPr>
          <p:cNvPr id="5143" name="Picture 23" descr="LEFT_0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ru-RU" sz="2400">
              <a:solidFill>
                <a:schemeClr val="tx1"/>
              </a:solidFill>
              <a:ea typeface="ヒラギノ角ゴ Pro W3" pitchFamily="-128" charset="-128"/>
            </a:endParaRPr>
          </a:p>
        </p:txBody>
      </p:sp>
      <p:pic>
        <p:nvPicPr>
          <p:cNvPr id="5129" name="Picture 15" descr="logo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3" name="Group 13"/>
          <p:cNvGrpSpPr>
            <a:grpSpLocks/>
          </p:cNvGrpSpPr>
          <p:nvPr userDrawn="1"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270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defRPr/>
              </a:pPr>
              <a:endParaRPr lang="ru-RU" sz="2400">
                <a:solidFill>
                  <a:schemeClr val="tx1"/>
                </a:solidFill>
                <a:ea typeface="ヒラギノ角ゴ Pro W3" pitchFamily="-128" charset="-128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sp>
        <p:nvSpPr>
          <p:cNvPr id="72723" name="Rectangle 19"/>
          <p:cNvSpPr>
            <a:spLocks noChangeArrowheads="1"/>
          </p:cNvSpPr>
          <p:nvPr userDrawn="1"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defRPr/>
            </a:pPr>
            <a:fld id="{2043430F-702E-47C1-941D-2C230EAEB61E}" type="slidenum">
              <a:rPr lang="ru-RU" b="1">
                <a:ea typeface="ヒラギノ角ゴ Pro W3" pitchFamily="-128" charset="-128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ru-RU">
              <a:ea typeface="ヒラギノ角ゴ Pro W3" pitchFamily="-12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1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cap="all" baseline="0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270000" indent="-2700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540000" indent="-2700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har char="–"/>
        <a:defRPr sz="1800">
          <a:solidFill>
            <a:srgbClr val="404040"/>
          </a:solidFill>
          <a:latin typeface="+mn-lt"/>
          <a:ea typeface="+mn-ea"/>
        </a:defRPr>
      </a:lvl2pPr>
      <a:lvl3pPr marL="810000" indent="-2700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har char="•"/>
        <a:defRPr sz="1600">
          <a:solidFill>
            <a:srgbClr val="404040"/>
          </a:solidFill>
          <a:latin typeface="+mn-lt"/>
          <a:ea typeface="+mn-ea"/>
        </a:defRPr>
      </a:lvl3pPr>
      <a:lvl4pPr marL="1080000" indent="-2700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har char="–"/>
        <a:defRPr sz="1600">
          <a:solidFill>
            <a:srgbClr val="404040"/>
          </a:solidFill>
          <a:latin typeface="+mn-lt"/>
          <a:ea typeface="+mn-ea"/>
        </a:defRPr>
      </a:lvl4pPr>
      <a:lvl5pPr marL="1350000" indent="-2700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amkazieva@sberbank.ru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491" y="2224216"/>
            <a:ext cx="4622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AB751"/>
                </a:solidFill>
                <a:latin typeface="Fedra Sans Pro Demi LF"/>
                <a:cs typeface="Fedra Sans Pro Demi LF"/>
              </a:rPr>
              <a:t>Базовая кафедра</a:t>
            </a:r>
            <a:r>
              <a:rPr lang="en-US" sz="3600" dirty="0" smtClean="0">
                <a:solidFill>
                  <a:srgbClr val="EC9233"/>
                </a:solidFill>
                <a:latin typeface="Fedra Sans Pro Demi LF"/>
                <a:cs typeface="Fedra Sans Pro Demi LF"/>
              </a:rPr>
              <a:t/>
            </a:r>
            <a:br>
              <a:rPr lang="en-US" sz="3600" dirty="0" smtClean="0">
                <a:solidFill>
                  <a:srgbClr val="EC9233"/>
                </a:solidFill>
                <a:latin typeface="Fedra Sans Pro Demi LF"/>
                <a:cs typeface="Fedra Sans Pro Demi LF"/>
              </a:rPr>
            </a:br>
            <a:r>
              <a:rPr lang="ru-RU" sz="3600" dirty="0" smtClean="0">
                <a:solidFill>
                  <a:srgbClr val="EC9233"/>
                </a:solidFill>
                <a:latin typeface="Fedra Sans Pro Demi LF"/>
                <a:cs typeface="Fedra Sans Pro Demi LF"/>
              </a:rPr>
              <a:t>в Сбербанке</a:t>
            </a:r>
            <a:r>
              <a:rPr lang="en-US" sz="3600" dirty="0" smtClean="0">
                <a:solidFill>
                  <a:srgbClr val="EC9233"/>
                </a:solidFill>
                <a:latin typeface="Fedra Sans Pro Demi LF"/>
                <a:cs typeface="Fedra Sans Pro Demi LF"/>
              </a:rPr>
              <a:t>!</a:t>
            </a:r>
            <a:endParaRPr lang="en-US" sz="3600" dirty="0">
              <a:solidFill>
                <a:srgbClr val="EC9233"/>
              </a:solidFill>
              <a:latin typeface="Fedra Sans Pro Demi LF"/>
              <a:cs typeface="Fedra Sans Pro Demi LF"/>
            </a:endParaRPr>
          </a:p>
          <a:p>
            <a:endParaRPr lang="en-US" sz="2800" dirty="0">
              <a:latin typeface="Fedra Sans Pro Demi LF"/>
              <a:cs typeface="Fedra Sans Pro Demi LF"/>
            </a:endParaRPr>
          </a:p>
        </p:txBody>
      </p:sp>
    </p:spTree>
    <p:extLst>
      <p:ext uri="{BB962C8B-B14F-4D97-AF65-F5344CB8AC3E}">
        <p14:creationId xmlns:p14="http://schemas.microsoft.com/office/powerpoint/2010/main" val="8670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625"/>
            <a:ext cx="9144000" cy="6856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4739" y="1239774"/>
            <a:ext cx="4143989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Крупнейший </a:t>
            </a:r>
            <a:r>
              <a:rPr lang="ru-RU" sz="12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банк РФ </a:t>
            </a:r>
            <a:r>
              <a:rPr lang="en-US" sz="12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 </a:t>
            </a:r>
            <a:r>
              <a:rPr lang="ru-RU" sz="12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и </a:t>
            </a:r>
            <a:r>
              <a:rPr lang="ru-RU" sz="12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СНГ с </a:t>
            </a:r>
            <a:r>
              <a:rPr lang="ru-RU" sz="12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двухвековой историей</a:t>
            </a:r>
            <a:endParaRPr lang="en-US" sz="1200" dirty="0" smtClean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endParaRPr lang="en-US" sz="1200" dirty="0" smtClean="0">
              <a:solidFill>
                <a:schemeClr val="bg1">
                  <a:lumMod val="50000"/>
                </a:schemeClr>
              </a:solidFill>
              <a:latin typeface="Fedra Sans Pro Light LF"/>
              <a:cs typeface="Fedra Sans Pro Light LF"/>
            </a:endParaRPr>
          </a:p>
          <a:p>
            <a:r>
              <a:rPr lang="ru-RU" sz="12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№</a:t>
            </a:r>
            <a:r>
              <a:rPr lang="en-US" sz="12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1 </a:t>
            </a:r>
            <a:r>
              <a:rPr lang="ru-RU" dirty="0">
                <a:solidFill>
                  <a:srgbClr val="0A623B"/>
                </a:solidFill>
                <a:latin typeface="Fedra Sans Pro Demi LF"/>
                <a:cs typeface="Fedra Sans Pro Demi LF"/>
              </a:rPr>
              <a:t>банк в Центральной </a:t>
            </a:r>
            <a:r>
              <a:rPr lang="en-US" dirty="0">
                <a:solidFill>
                  <a:srgbClr val="0A623B"/>
                </a:solidFill>
                <a:latin typeface="Fedra Sans Pro Demi LF"/>
                <a:cs typeface="Fedra Sans Pro Demi LF"/>
              </a:rPr>
              <a:t> </a:t>
            </a:r>
            <a:r>
              <a:rPr lang="ru-RU" dirty="0">
                <a:solidFill>
                  <a:srgbClr val="0A623B"/>
                </a:solidFill>
                <a:latin typeface="Fedra Sans Pro Demi LF"/>
                <a:cs typeface="Fedra Sans Pro Demi LF"/>
              </a:rPr>
              <a:t>и Восточной Европе по капиталу, согласно рейтингу </a:t>
            </a:r>
            <a:r>
              <a:rPr lang="ru-RU" dirty="0" err="1">
                <a:solidFill>
                  <a:srgbClr val="0A623B"/>
                </a:solidFill>
                <a:latin typeface="Fedra Sans Pro Demi LF"/>
                <a:cs typeface="Fedra Sans Pro Demi LF"/>
              </a:rPr>
              <a:t>The</a:t>
            </a:r>
            <a:r>
              <a:rPr lang="ru-RU" dirty="0">
                <a:solidFill>
                  <a:srgbClr val="0A623B"/>
                </a:solidFill>
                <a:latin typeface="Fedra Sans Pro Demi LF"/>
                <a:cs typeface="Fedra Sans Pro Demi LF"/>
              </a:rPr>
              <a:t> </a:t>
            </a:r>
            <a:r>
              <a:rPr lang="ru-RU" dirty="0" err="1">
                <a:solidFill>
                  <a:srgbClr val="0A623B"/>
                </a:solidFill>
                <a:latin typeface="Fedra Sans Pro Demi LF"/>
                <a:cs typeface="Fedra Sans Pro Demi LF"/>
              </a:rPr>
              <a:t>Banker</a:t>
            </a:r>
            <a:endParaRPr lang="en-US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Fedra Sans Pro Light LF"/>
              <a:cs typeface="Fedra Sans Pro Light LF"/>
            </a:endParaRPr>
          </a:p>
          <a:p>
            <a:r>
              <a:rPr lang="ru-RU" sz="12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№</a:t>
            </a:r>
            <a:r>
              <a:rPr lang="ru-RU" sz="12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1 на рынке ипотечного кредитования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Fedra Sans Pro Light LF"/>
              <a:cs typeface="Fedra Sans Pro Light LF"/>
            </a:endParaRPr>
          </a:p>
          <a:p>
            <a:endParaRPr lang="ru-RU" sz="1200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r>
              <a:rPr lang="ru-RU" dirty="0">
                <a:solidFill>
                  <a:srgbClr val="0A623B"/>
                </a:solidFill>
                <a:latin typeface="Fedra Sans Pro Demi LF"/>
                <a:cs typeface="Fedra Sans Pro Demi LF"/>
              </a:rPr>
              <a:t>Самый дружелюбный банк России в социальных сетях</a:t>
            </a:r>
          </a:p>
          <a:p>
            <a:endParaRPr lang="en-US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r>
              <a:rPr lang="ru-RU" dirty="0">
                <a:solidFill>
                  <a:srgbClr val="0A623B"/>
                </a:solidFill>
                <a:latin typeface="Fedra Sans Pro Demi LF"/>
                <a:cs typeface="Fedra Sans Pro Demi LF"/>
              </a:rPr>
              <a:t>№1 в рейтинге </a:t>
            </a:r>
            <a:r>
              <a:rPr lang="ru-RU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компаний-работодателей</a:t>
            </a:r>
            <a:endParaRPr lang="en-US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endParaRPr lang="en-US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r>
              <a:rPr lang="ru-RU" dirty="0">
                <a:solidFill>
                  <a:srgbClr val="0A623B"/>
                </a:solidFill>
                <a:latin typeface="Fedra Sans Pro Demi LF"/>
                <a:cs typeface="Fedra Sans Pro Demi LF"/>
              </a:rPr>
              <a:t>№5 среди лучших работодателей по мнению будущих </a:t>
            </a:r>
            <a:r>
              <a:rPr lang="ru-RU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экономистов</a:t>
            </a:r>
            <a:endParaRPr lang="en-US" dirty="0" smtClean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endParaRPr lang="en-US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r>
              <a:rPr lang="ru-RU" dirty="0">
                <a:solidFill>
                  <a:srgbClr val="0A623B"/>
                </a:solidFill>
                <a:latin typeface="Fedra Sans Pro Demi LF"/>
                <a:cs typeface="Fedra Sans Pro Demi LF"/>
              </a:rPr>
              <a:t>№1 по стоимости бренда России - 8,7 млрд. долларов</a:t>
            </a:r>
            <a:endParaRPr lang="en-US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endParaRPr lang="ru-RU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endParaRPr lang="en-US" sz="1200" dirty="0" smtClean="0">
              <a:solidFill>
                <a:schemeClr val="bg1">
                  <a:lumMod val="50000"/>
                </a:schemeClr>
              </a:solidFill>
              <a:latin typeface="Fedra Sans Pro Light LF"/>
              <a:cs typeface="Fedra Sans Pro Light LF"/>
            </a:endParaRPr>
          </a:p>
        </p:txBody>
      </p:sp>
      <p:pic>
        <p:nvPicPr>
          <p:cNvPr id="14" name="Picture 13" descr="игддуе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9984" y="1263988"/>
            <a:ext cx="189758" cy="202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" y="544824"/>
            <a:ext cx="639113" cy="6822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77093" y="387782"/>
            <a:ext cx="47678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  <a:t>Сбербанк сегодня</a:t>
            </a:r>
            <a:endParaRPr lang="en-US" sz="3200" dirty="0">
              <a:solidFill>
                <a:srgbClr val="7AB751"/>
              </a:solidFill>
              <a:latin typeface="Fedra Sans Pro Book LF"/>
              <a:cs typeface="Fedra Sans Pro Book LF"/>
            </a:endParaRPr>
          </a:p>
        </p:txBody>
      </p:sp>
      <p:pic>
        <p:nvPicPr>
          <p:cNvPr id="12" name="Picture 11" descr="игддуе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9984" y="1645752"/>
            <a:ext cx="189758" cy="202579"/>
          </a:xfrm>
          <a:prstGeom prst="rect">
            <a:avLst/>
          </a:prstGeom>
        </p:spPr>
      </p:pic>
      <p:pic>
        <p:nvPicPr>
          <p:cNvPr id="13" name="Picture 12" descr="игддуе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8574" y="2087788"/>
            <a:ext cx="189758" cy="202579"/>
          </a:xfrm>
          <a:prstGeom prst="rect">
            <a:avLst/>
          </a:prstGeom>
        </p:spPr>
      </p:pic>
      <p:pic>
        <p:nvPicPr>
          <p:cNvPr id="18" name="Picture 17" descr="игддуе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8573" y="2453117"/>
            <a:ext cx="189758" cy="202579"/>
          </a:xfrm>
          <a:prstGeom prst="rect">
            <a:avLst/>
          </a:prstGeom>
        </p:spPr>
      </p:pic>
      <p:pic>
        <p:nvPicPr>
          <p:cNvPr id="19" name="Picture 18" descr="игддуе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6309" y="2775111"/>
            <a:ext cx="189758" cy="202579"/>
          </a:xfrm>
          <a:prstGeom prst="rect">
            <a:avLst/>
          </a:prstGeom>
        </p:spPr>
      </p:pic>
      <p:pic>
        <p:nvPicPr>
          <p:cNvPr id="20" name="Picture 19" descr="игддуе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6310" y="3112733"/>
            <a:ext cx="189758" cy="202579"/>
          </a:xfrm>
          <a:prstGeom prst="rect">
            <a:avLst/>
          </a:prstGeom>
        </p:spPr>
      </p:pic>
      <p:pic>
        <p:nvPicPr>
          <p:cNvPr id="21" name="Picture 20" descr="игддуе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8854" y="3566606"/>
            <a:ext cx="189758" cy="2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24887"/>
            <a:ext cx="8928992" cy="49065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" y="544824"/>
            <a:ext cx="639113" cy="682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7093" y="383337"/>
            <a:ext cx="47678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  <a:t>География бизнеса</a:t>
            </a:r>
            <a:endParaRPr lang="en-US" sz="3200" dirty="0">
              <a:solidFill>
                <a:srgbClr val="7AB751"/>
              </a:solidFill>
              <a:latin typeface="Fedra Sans Pro Book LF"/>
              <a:cs typeface="Fedra Sans Pro Book L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4710" y="4869441"/>
            <a:ext cx="2844190" cy="1369606"/>
          </a:xfrm>
          <a:prstGeom prst="rect">
            <a:avLst/>
          </a:prstGeom>
        </p:spPr>
        <p:txBody>
          <a:bodyPr wrap="square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–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Центральный аппарат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и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   Территориальные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банки в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РФ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–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Представительства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Fedra Sans Pro Book LF"/>
                <a:cs typeface="Fedra Sans Pro Book LF"/>
              </a:rPr>
              <a:t>– Дочерние банки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Fedra Sans Pro Book LF"/>
              <a:cs typeface="Fedra Sans Pro Book LF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Fedra Sans Pro Book LF"/>
              <a:cs typeface="Fedra Sans Pro Book LF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21" y="5423921"/>
            <a:ext cx="211968" cy="260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21" y="4938143"/>
            <a:ext cx="211968" cy="260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20" y="5779376"/>
            <a:ext cx="211969" cy="2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" y="0"/>
            <a:ext cx="9141855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" y="544825"/>
            <a:ext cx="639113" cy="6822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7093" y="383337"/>
            <a:ext cx="6772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EC9233"/>
                </a:solidFill>
                <a:latin typeface="Fedra Sans Pro Book LF"/>
                <a:cs typeface="Fedra Sans Pro Book LF"/>
              </a:rPr>
              <a:t>Региональная структура</a:t>
            </a:r>
            <a:endParaRPr lang="en-US" sz="3200" dirty="0">
              <a:solidFill>
                <a:srgbClr val="EC9233"/>
              </a:solidFill>
              <a:latin typeface="Fedra Sans Pro Book LF"/>
              <a:cs typeface="Fedra Sans Pro Book LF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23545" y="1207386"/>
            <a:ext cx="2702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A623B"/>
                </a:solidFill>
                <a:latin typeface="Fedra Sans Pro Book LF"/>
                <a:cs typeface="Fedra Sans Pro Book LF"/>
              </a:rPr>
              <a:t>70</a:t>
            </a:r>
            <a:r>
              <a:rPr lang="ru-RU" sz="1500" dirty="0">
                <a:solidFill>
                  <a:srgbClr val="0A623B"/>
                </a:solidFill>
                <a:latin typeface="Fedra Sans Pro Book LF"/>
                <a:cs typeface="Fedra Sans Pro Book LF"/>
              </a:rPr>
              <a:t>% населения России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пользуются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нашими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услугами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  <a:latin typeface="Fedra Sans Pro Light LF"/>
              <a:cs typeface="Fedra Sans Pro Light LF"/>
            </a:endParaRPr>
          </a:p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более </a:t>
            </a:r>
            <a:r>
              <a:rPr lang="ru-RU" sz="15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17 тысяч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отделений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/>
            </a:r>
            <a:b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</a:b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в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83 субъектах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федерации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Fedra Sans Pro Light LF"/>
              <a:cs typeface="Fedra Sans Pro Light LF"/>
            </a:endParaRPr>
          </a:p>
        </p:txBody>
      </p:sp>
      <p:pic>
        <p:nvPicPr>
          <p:cNvPr id="42" name="Picture 41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090" y="1272942"/>
            <a:ext cx="189758" cy="202579"/>
          </a:xfrm>
          <a:prstGeom prst="rect">
            <a:avLst/>
          </a:prstGeom>
        </p:spPr>
      </p:pic>
      <p:pic>
        <p:nvPicPr>
          <p:cNvPr id="43" name="Picture 42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090" y="2174643"/>
            <a:ext cx="189758" cy="2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тация\untitled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861048"/>
            <a:ext cx="4824536" cy="277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3"/>
          <p:cNvSpPr>
            <a:spLocks noChangeArrowheads="1"/>
          </p:cNvSpPr>
          <p:nvPr/>
        </p:nvSpPr>
        <p:spPr bwMode="auto">
          <a:xfrm>
            <a:off x="1360699" y="408781"/>
            <a:ext cx="587891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  <a:t>Базовая кафедра Сбербанка, это:</a:t>
            </a:r>
            <a:endParaRPr lang="ru-RU" sz="2800" dirty="0">
              <a:solidFill>
                <a:srgbClr val="7AB751"/>
              </a:solidFill>
              <a:latin typeface="Fedra Sans Pro Book LF"/>
              <a:cs typeface="Fedra Sans Pro Book L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196752"/>
            <a:ext cx="6912768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Развитие </a:t>
            </a:r>
            <a:r>
              <a:rPr lang="en-US" sz="24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soft skills</a:t>
            </a:r>
            <a:r>
              <a:rPr lang="ru-RU" sz="24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;</a:t>
            </a:r>
            <a:endParaRPr lang="en-US" sz="2400" dirty="0" smtClean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Общение с руководителями Банка;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Практика;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Знакомство с корпоративной жизнью Банка;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Возможность трудоустройства для лучших выпускников.</a:t>
            </a:r>
          </a:p>
          <a:p>
            <a:endParaRPr lang="ru-RU" sz="1600" dirty="0" smtClean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r>
              <a:rPr lang="ru-RU" sz="18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Занятия 1-2 раза в месяц по 1,5-2 часа в удобное для студентов время.</a:t>
            </a:r>
          </a:p>
          <a:p>
            <a:endParaRPr lang="ru-RU" sz="1600" dirty="0" smtClean="0">
              <a:solidFill>
                <a:srgbClr val="0A623B"/>
              </a:solidFill>
              <a:latin typeface="Fedra Sans Pro Demi LF"/>
              <a:cs typeface="Fedra Sans Pro Demi LF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4" y="408781"/>
            <a:ext cx="639112" cy="682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644008" y="4365104"/>
            <a:ext cx="1296144" cy="648072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7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8236" y="3392931"/>
            <a:ext cx="162898" cy="172746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11" y="0"/>
                </a:moveTo>
                <a:lnTo>
                  <a:pt x="58185" y="7493"/>
                </a:lnTo>
                <a:lnTo>
                  <a:pt x="27917" y="27917"/>
                </a:lnTo>
                <a:lnTo>
                  <a:pt x="7493" y="58185"/>
                </a:lnTo>
                <a:lnTo>
                  <a:pt x="0" y="95211"/>
                </a:lnTo>
                <a:lnTo>
                  <a:pt x="7493" y="132239"/>
                </a:lnTo>
                <a:lnTo>
                  <a:pt x="27917" y="162512"/>
                </a:lnTo>
                <a:lnTo>
                  <a:pt x="58185" y="182940"/>
                </a:lnTo>
                <a:lnTo>
                  <a:pt x="95211" y="190436"/>
                </a:lnTo>
                <a:lnTo>
                  <a:pt x="132237" y="182940"/>
                </a:lnTo>
                <a:lnTo>
                  <a:pt x="139403" y="178104"/>
                </a:lnTo>
                <a:lnTo>
                  <a:pt x="95211" y="178104"/>
                </a:lnTo>
                <a:lnTo>
                  <a:pt x="62984" y="171580"/>
                </a:lnTo>
                <a:lnTo>
                  <a:pt x="36636" y="153798"/>
                </a:lnTo>
                <a:lnTo>
                  <a:pt x="18855" y="127446"/>
                </a:lnTo>
                <a:lnTo>
                  <a:pt x="12331" y="95211"/>
                </a:lnTo>
                <a:lnTo>
                  <a:pt x="18855" y="62984"/>
                </a:lnTo>
                <a:lnTo>
                  <a:pt x="36636" y="36636"/>
                </a:lnTo>
                <a:lnTo>
                  <a:pt x="62984" y="18855"/>
                </a:lnTo>
                <a:lnTo>
                  <a:pt x="95211" y="12331"/>
                </a:lnTo>
                <a:lnTo>
                  <a:pt x="139407" y="12331"/>
                </a:lnTo>
                <a:lnTo>
                  <a:pt x="132237" y="7493"/>
                </a:lnTo>
                <a:lnTo>
                  <a:pt x="95211" y="0"/>
                </a:lnTo>
                <a:close/>
              </a:path>
              <a:path w="190500" h="190500">
                <a:moveTo>
                  <a:pt x="139407" y="12331"/>
                </a:moveTo>
                <a:lnTo>
                  <a:pt x="95211" y="12331"/>
                </a:lnTo>
                <a:lnTo>
                  <a:pt x="127444" y="18855"/>
                </a:lnTo>
                <a:lnTo>
                  <a:pt x="153792" y="36636"/>
                </a:lnTo>
                <a:lnTo>
                  <a:pt x="171569" y="62984"/>
                </a:lnTo>
                <a:lnTo>
                  <a:pt x="178092" y="95211"/>
                </a:lnTo>
                <a:lnTo>
                  <a:pt x="171569" y="127446"/>
                </a:lnTo>
                <a:lnTo>
                  <a:pt x="153792" y="153798"/>
                </a:lnTo>
                <a:lnTo>
                  <a:pt x="127444" y="171580"/>
                </a:lnTo>
                <a:lnTo>
                  <a:pt x="95211" y="178104"/>
                </a:lnTo>
                <a:lnTo>
                  <a:pt x="139403" y="178104"/>
                </a:lnTo>
                <a:lnTo>
                  <a:pt x="162506" y="162512"/>
                </a:lnTo>
                <a:lnTo>
                  <a:pt x="182930" y="132239"/>
                </a:lnTo>
                <a:lnTo>
                  <a:pt x="190423" y="95211"/>
                </a:lnTo>
                <a:lnTo>
                  <a:pt x="182930" y="58185"/>
                </a:lnTo>
                <a:lnTo>
                  <a:pt x="162506" y="27917"/>
                </a:lnTo>
                <a:lnTo>
                  <a:pt x="139407" y="1233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4426" y="3850741"/>
            <a:ext cx="0" cy="484839"/>
          </a:xfrm>
          <a:custGeom>
            <a:avLst/>
            <a:gdLst/>
            <a:ahLst/>
            <a:cxnLst/>
            <a:rect l="l" t="t" r="r" b="b"/>
            <a:pathLst>
              <a:path h="534670">
                <a:moveTo>
                  <a:pt x="0" y="0"/>
                </a:moveTo>
                <a:lnTo>
                  <a:pt x="0" y="534289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2122" y="3301617"/>
            <a:ext cx="0" cy="226296"/>
          </a:xfrm>
          <a:custGeom>
            <a:avLst/>
            <a:gdLst/>
            <a:ahLst/>
            <a:cxnLst/>
            <a:rect l="l" t="t" r="r" b="b"/>
            <a:pathLst>
              <a:path h="249554">
                <a:moveTo>
                  <a:pt x="0" y="0"/>
                </a:moveTo>
                <a:lnTo>
                  <a:pt x="0" y="249339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7598" y="3203676"/>
            <a:ext cx="122174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32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719" y="3237028"/>
            <a:ext cx="974672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837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3902" y="3620682"/>
            <a:ext cx="102625" cy="202113"/>
          </a:xfrm>
          <a:custGeom>
            <a:avLst/>
            <a:gdLst/>
            <a:ahLst/>
            <a:cxnLst/>
            <a:rect l="l" t="t" r="r" b="b"/>
            <a:pathLst>
              <a:path w="120014" h="222885">
                <a:moveTo>
                  <a:pt x="8724" y="0"/>
                </a:moveTo>
                <a:lnTo>
                  <a:pt x="0" y="8699"/>
                </a:lnTo>
                <a:lnTo>
                  <a:pt x="102501" y="111213"/>
                </a:lnTo>
                <a:lnTo>
                  <a:pt x="0" y="213702"/>
                </a:lnTo>
                <a:lnTo>
                  <a:pt x="8724" y="222427"/>
                </a:lnTo>
                <a:lnTo>
                  <a:pt x="119938" y="111213"/>
                </a:lnTo>
                <a:lnTo>
                  <a:pt x="8724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5277" y="3620682"/>
            <a:ext cx="102625" cy="202113"/>
          </a:xfrm>
          <a:custGeom>
            <a:avLst/>
            <a:gdLst/>
            <a:ahLst/>
            <a:cxnLst/>
            <a:rect l="l" t="t" r="r" b="b"/>
            <a:pathLst>
              <a:path w="120014" h="222885">
                <a:moveTo>
                  <a:pt x="8724" y="0"/>
                </a:moveTo>
                <a:lnTo>
                  <a:pt x="0" y="8699"/>
                </a:lnTo>
                <a:lnTo>
                  <a:pt x="102501" y="111213"/>
                </a:lnTo>
                <a:lnTo>
                  <a:pt x="0" y="213702"/>
                </a:lnTo>
                <a:lnTo>
                  <a:pt x="8724" y="222427"/>
                </a:lnTo>
                <a:lnTo>
                  <a:pt x="119938" y="111213"/>
                </a:lnTo>
                <a:lnTo>
                  <a:pt x="8724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6655" y="3620682"/>
            <a:ext cx="102625" cy="202113"/>
          </a:xfrm>
          <a:custGeom>
            <a:avLst/>
            <a:gdLst/>
            <a:ahLst/>
            <a:cxnLst/>
            <a:rect l="l" t="t" r="r" b="b"/>
            <a:pathLst>
              <a:path w="120014" h="222885">
                <a:moveTo>
                  <a:pt x="8724" y="0"/>
                </a:moveTo>
                <a:lnTo>
                  <a:pt x="0" y="8699"/>
                </a:lnTo>
                <a:lnTo>
                  <a:pt x="102501" y="111213"/>
                </a:lnTo>
                <a:lnTo>
                  <a:pt x="0" y="213702"/>
                </a:lnTo>
                <a:lnTo>
                  <a:pt x="8724" y="222427"/>
                </a:lnTo>
                <a:lnTo>
                  <a:pt x="119938" y="111213"/>
                </a:lnTo>
                <a:lnTo>
                  <a:pt x="8724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3965" y="3619034"/>
            <a:ext cx="247605" cy="106527"/>
          </a:xfrm>
          <a:custGeom>
            <a:avLst/>
            <a:gdLst/>
            <a:ahLst/>
            <a:cxnLst/>
            <a:rect l="l" t="t" r="r" b="b"/>
            <a:pathLst>
              <a:path w="289560" h="117475">
                <a:moveTo>
                  <a:pt x="180657" y="0"/>
                </a:moveTo>
                <a:lnTo>
                  <a:pt x="0" y="0"/>
                </a:lnTo>
                <a:lnTo>
                  <a:pt x="0" y="12331"/>
                </a:lnTo>
                <a:lnTo>
                  <a:pt x="175539" y="12331"/>
                </a:lnTo>
                <a:lnTo>
                  <a:pt x="280530" y="117386"/>
                </a:lnTo>
                <a:lnTo>
                  <a:pt x="289255" y="108661"/>
                </a:lnTo>
                <a:lnTo>
                  <a:pt x="180657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0074" y="3901841"/>
            <a:ext cx="70046" cy="304608"/>
          </a:xfrm>
          <a:custGeom>
            <a:avLst/>
            <a:gdLst/>
            <a:ahLst/>
            <a:cxnLst/>
            <a:rect l="l" t="t" r="r" b="b"/>
            <a:pathLst>
              <a:path w="81914" h="335914">
                <a:moveTo>
                  <a:pt x="0" y="0"/>
                </a:moveTo>
                <a:lnTo>
                  <a:pt x="0" y="335457"/>
                </a:lnTo>
                <a:lnTo>
                  <a:pt x="12331" y="335457"/>
                </a:lnTo>
                <a:lnTo>
                  <a:pt x="12331" y="29768"/>
                </a:lnTo>
                <a:lnTo>
                  <a:pt x="29773" y="29768"/>
                </a:lnTo>
                <a:lnTo>
                  <a:pt x="0" y="0"/>
                </a:lnTo>
                <a:close/>
              </a:path>
              <a:path w="81914" h="335914">
                <a:moveTo>
                  <a:pt x="29773" y="29768"/>
                </a:moveTo>
                <a:lnTo>
                  <a:pt x="12331" y="29768"/>
                </a:lnTo>
                <a:lnTo>
                  <a:pt x="73050" y="90474"/>
                </a:lnTo>
                <a:lnTo>
                  <a:pt x="81762" y="81749"/>
                </a:lnTo>
                <a:lnTo>
                  <a:pt x="29773" y="29768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3828" y="3239614"/>
            <a:ext cx="0" cy="6334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24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7773" y="3296044"/>
            <a:ext cx="650506" cy="943190"/>
          </a:xfrm>
          <a:custGeom>
            <a:avLst/>
            <a:gdLst/>
            <a:ahLst/>
            <a:cxnLst/>
            <a:rect l="l" t="t" r="r" b="b"/>
            <a:pathLst>
              <a:path w="760729" h="1040129">
                <a:moveTo>
                  <a:pt x="219646" y="0"/>
                </a:moveTo>
                <a:lnTo>
                  <a:pt x="163878" y="2817"/>
                </a:lnTo>
                <a:lnTo>
                  <a:pt x="109194" y="11245"/>
                </a:lnTo>
                <a:lnTo>
                  <a:pt x="55786" y="25246"/>
                </a:lnTo>
                <a:lnTo>
                  <a:pt x="3848" y="44780"/>
                </a:lnTo>
                <a:lnTo>
                  <a:pt x="0" y="364909"/>
                </a:lnTo>
                <a:lnTo>
                  <a:pt x="427443" y="792213"/>
                </a:lnTo>
                <a:lnTo>
                  <a:pt x="427443" y="1040104"/>
                </a:lnTo>
                <a:lnTo>
                  <a:pt x="436067" y="1036332"/>
                </a:lnTo>
                <a:lnTo>
                  <a:pt x="466886" y="1021156"/>
                </a:lnTo>
                <a:lnTo>
                  <a:pt x="439775" y="1021156"/>
                </a:lnTo>
                <a:lnTo>
                  <a:pt x="439775" y="787107"/>
                </a:lnTo>
                <a:lnTo>
                  <a:pt x="12331" y="359803"/>
                </a:lnTo>
                <a:lnTo>
                  <a:pt x="12471" y="54483"/>
                </a:lnTo>
                <a:lnTo>
                  <a:pt x="62376" y="36091"/>
                </a:lnTo>
                <a:lnTo>
                  <a:pt x="113658" y="22909"/>
                </a:lnTo>
                <a:lnTo>
                  <a:pt x="166140" y="14972"/>
                </a:lnTo>
                <a:lnTo>
                  <a:pt x="219646" y="12319"/>
                </a:lnTo>
                <a:lnTo>
                  <a:pt x="332442" y="12319"/>
                </a:lnTo>
                <a:lnTo>
                  <a:pt x="316712" y="8727"/>
                </a:lnTo>
                <a:lnTo>
                  <a:pt x="268790" y="2213"/>
                </a:lnTo>
                <a:lnTo>
                  <a:pt x="219646" y="0"/>
                </a:lnTo>
                <a:close/>
              </a:path>
              <a:path w="760729" h="1040129">
                <a:moveTo>
                  <a:pt x="332442" y="12319"/>
                </a:moveTo>
                <a:lnTo>
                  <a:pt x="219646" y="12319"/>
                </a:lnTo>
                <a:lnTo>
                  <a:pt x="267668" y="14482"/>
                </a:lnTo>
                <a:lnTo>
                  <a:pt x="314497" y="20846"/>
                </a:lnTo>
                <a:lnTo>
                  <a:pt x="359944" y="31224"/>
                </a:lnTo>
                <a:lnTo>
                  <a:pt x="403821" y="45428"/>
                </a:lnTo>
                <a:lnTo>
                  <a:pt x="445941" y="63269"/>
                </a:lnTo>
                <a:lnTo>
                  <a:pt x="486115" y="84559"/>
                </a:lnTo>
                <a:lnTo>
                  <a:pt x="524155" y="109111"/>
                </a:lnTo>
                <a:lnTo>
                  <a:pt x="559874" y="136736"/>
                </a:lnTo>
                <a:lnTo>
                  <a:pt x="593083" y="167247"/>
                </a:lnTo>
                <a:lnTo>
                  <a:pt x="623595" y="200456"/>
                </a:lnTo>
                <a:lnTo>
                  <a:pt x="651221" y="236175"/>
                </a:lnTo>
                <a:lnTo>
                  <a:pt x="675774" y="274215"/>
                </a:lnTo>
                <a:lnTo>
                  <a:pt x="697065" y="314389"/>
                </a:lnTo>
                <a:lnTo>
                  <a:pt x="714906" y="356509"/>
                </a:lnTo>
                <a:lnTo>
                  <a:pt x="729110" y="400387"/>
                </a:lnTo>
                <a:lnTo>
                  <a:pt x="739488" y="445835"/>
                </a:lnTo>
                <a:lnTo>
                  <a:pt x="745853" y="492665"/>
                </a:lnTo>
                <a:lnTo>
                  <a:pt x="748017" y="540689"/>
                </a:lnTo>
                <a:lnTo>
                  <a:pt x="745899" y="588054"/>
                </a:lnTo>
                <a:lnTo>
                  <a:pt x="739645" y="634507"/>
                </a:lnTo>
                <a:lnTo>
                  <a:pt x="729400" y="679824"/>
                </a:lnTo>
                <a:lnTo>
                  <a:pt x="715311" y="723782"/>
                </a:lnTo>
                <a:lnTo>
                  <a:pt x="697526" y="766155"/>
                </a:lnTo>
                <a:lnTo>
                  <a:pt x="676191" y="806719"/>
                </a:lnTo>
                <a:lnTo>
                  <a:pt x="651453" y="845249"/>
                </a:lnTo>
                <a:lnTo>
                  <a:pt x="623458" y="881521"/>
                </a:lnTo>
                <a:lnTo>
                  <a:pt x="592353" y="915311"/>
                </a:lnTo>
                <a:lnTo>
                  <a:pt x="558286" y="946394"/>
                </a:lnTo>
                <a:lnTo>
                  <a:pt x="521403" y="974545"/>
                </a:lnTo>
                <a:lnTo>
                  <a:pt x="481850" y="999541"/>
                </a:lnTo>
                <a:lnTo>
                  <a:pt x="439775" y="1021156"/>
                </a:lnTo>
                <a:lnTo>
                  <a:pt x="466886" y="1021156"/>
                </a:lnTo>
                <a:lnTo>
                  <a:pt x="521826" y="989196"/>
                </a:lnTo>
                <a:lnTo>
                  <a:pt x="560601" y="960456"/>
                </a:lnTo>
                <a:lnTo>
                  <a:pt x="596430" y="928588"/>
                </a:lnTo>
                <a:lnTo>
                  <a:pt x="629155" y="893833"/>
                </a:lnTo>
                <a:lnTo>
                  <a:pt x="658619" y="856431"/>
                </a:lnTo>
                <a:lnTo>
                  <a:pt x="684665" y="816622"/>
                </a:lnTo>
                <a:lnTo>
                  <a:pt x="707135" y="774647"/>
                </a:lnTo>
                <a:lnTo>
                  <a:pt x="725872" y="730746"/>
                </a:lnTo>
                <a:lnTo>
                  <a:pt x="740720" y="685159"/>
                </a:lnTo>
                <a:lnTo>
                  <a:pt x="751520" y="638127"/>
                </a:lnTo>
                <a:lnTo>
                  <a:pt x="758115" y="589890"/>
                </a:lnTo>
                <a:lnTo>
                  <a:pt x="760349" y="540689"/>
                </a:lnTo>
                <a:lnTo>
                  <a:pt x="758135" y="491547"/>
                </a:lnTo>
                <a:lnTo>
                  <a:pt x="751621" y="443627"/>
                </a:lnTo>
                <a:lnTo>
                  <a:pt x="741001" y="397120"/>
                </a:lnTo>
                <a:lnTo>
                  <a:pt x="726466" y="352220"/>
                </a:lnTo>
                <a:lnTo>
                  <a:pt x="708208" y="309118"/>
                </a:lnTo>
                <a:lnTo>
                  <a:pt x="686421" y="268007"/>
                </a:lnTo>
                <a:lnTo>
                  <a:pt x="661296" y="229080"/>
                </a:lnTo>
                <a:lnTo>
                  <a:pt x="633025" y="192528"/>
                </a:lnTo>
                <a:lnTo>
                  <a:pt x="601802" y="158545"/>
                </a:lnTo>
                <a:lnTo>
                  <a:pt x="567818" y="127322"/>
                </a:lnTo>
                <a:lnTo>
                  <a:pt x="531265" y="99052"/>
                </a:lnTo>
                <a:lnTo>
                  <a:pt x="492337" y="73927"/>
                </a:lnTo>
                <a:lnTo>
                  <a:pt x="451225" y="52139"/>
                </a:lnTo>
                <a:lnTo>
                  <a:pt x="408122" y="33882"/>
                </a:lnTo>
                <a:lnTo>
                  <a:pt x="363221" y="19347"/>
                </a:lnTo>
                <a:lnTo>
                  <a:pt x="332442" y="12319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3259" y="3372685"/>
            <a:ext cx="559282" cy="904035"/>
          </a:xfrm>
          <a:custGeom>
            <a:avLst/>
            <a:gdLst/>
            <a:ahLst/>
            <a:cxnLst/>
            <a:rect l="l" t="t" r="r" b="b"/>
            <a:pathLst>
              <a:path w="654050" h="996950">
                <a:moveTo>
                  <a:pt x="250266" y="0"/>
                </a:moveTo>
                <a:lnTo>
                  <a:pt x="209116" y="28976"/>
                </a:lnTo>
                <a:lnTo>
                  <a:pt x="171235" y="61200"/>
                </a:lnTo>
                <a:lnTo>
                  <a:pt x="136759" y="96423"/>
                </a:lnTo>
                <a:lnTo>
                  <a:pt x="105826" y="134394"/>
                </a:lnTo>
                <a:lnTo>
                  <a:pt x="78572" y="174863"/>
                </a:lnTo>
                <a:lnTo>
                  <a:pt x="55135" y="217582"/>
                </a:lnTo>
                <a:lnTo>
                  <a:pt x="35652" y="262300"/>
                </a:lnTo>
                <a:lnTo>
                  <a:pt x="20260" y="308768"/>
                </a:lnTo>
                <a:lnTo>
                  <a:pt x="9095" y="356735"/>
                </a:lnTo>
                <a:lnTo>
                  <a:pt x="2296" y="405953"/>
                </a:lnTo>
                <a:lnTo>
                  <a:pt x="0" y="456171"/>
                </a:lnTo>
                <a:lnTo>
                  <a:pt x="2213" y="505313"/>
                </a:lnTo>
                <a:lnTo>
                  <a:pt x="8727" y="553233"/>
                </a:lnTo>
                <a:lnTo>
                  <a:pt x="19347" y="599740"/>
                </a:lnTo>
                <a:lnTo>
                  <a:pt x="33882" y="644641"/>
                </a:lnTo>
                <a:lnTo>
                  <a:pt x="52139" y="687742"/>
                </a:lnTo>
                <a:lnTo>
                  <a:pt x="73927" y="728853"/>
                </a:lnTo>
                <a:lnTo>
                  <a:pt x="99052" y="767780"/>
                </a:lnTo>
                <a:lnTo>
                  <a:pt x="127322" y="804332"/>
                </a:lnTo>
                <a:lnTo>
                  <a:pt x="158545" y="838315"/>
                </a:lnTo>
                <a:lnTo>
                  <a:pt x="192528" y="869538"/>
                </a:lnTo>
                <a:lnTo>
                  <a:pt x="229080" y="897809"/>
                </a:lnTo>
                <a:lnTo>
                  <a:pt x="268007" y="922933"/>
                </a:lnTo>
                <a:lnTo>
                  <a:pt x="309118" y="944721"/>
                </a:lnTo>
                <a:lnTo>
                  <a:pt x="352220" y="962978"/>
                </a:lnTo>
                <a:lnTo>
                  <a:pt x="397120" y="977513"/>
                </a:lnTo>
                <a:lnTo>
                  <a:pt x="443627" y="988133"/>
                </a:lnTo>
                <a:lnTo>
                  <a:pt x="491547" y="994647"/>
                </a:lnTo>
                <a:lnTo>
                  <a:pt x="540689" y="996861"/>
                </a:lnTo>
                <a:lnTo>
                  <a:pt x="568010" y="996178"/>
                </a:lnTo>
                <a:lnTo>
                  <a:pt x="595234" y="994136"/>
                </a:lnTo>
                <a:lnTo>
                  <a:pt x="622266" y="990742"/>
                </a:lnTo>
                <a:lnTo>
                  <a:pt x="649008" y="986002"/>
                </a:lnTo>
                <a:lnTo>
                  <a:pt x="653948" y="984999"/>
                </a:lnTo>
                <a:lnTo>
                  <a:pt x="653948" y="984529"/>
                </a:lnTo>
                <a:lnTo>
                  <a:pt x="540689" y="984529"/>
                </a:lnTo>
                <a:lnTo>
                  <a:pt x="492667" y="982365"/>
                </a:lnTo>
                <a:lnTo>
                  <a:pt x="445839" y="976001"/>
                </a:lnTo>
                <a:lnTo>
                  <a:pt x="400393" y="965622"/>
                </a:lnTo>
                <a:lnTo>
                  <a:pt x="356516" y="951418"/>
                </a:lnTo>
                <a:lnTo>
                  <a:pt x="314397" y="933577"/>
                </a:lnTo>
                <a:lnTo>
                  <a:pt x="274224" y="912286"/>
                </a:lnTo>
                <a:lnTo>
                  <a:pt x="236185" y="887734"/>
                </a:lnTo>
                <a:lnTo>
                  <a:pt x="200467" y="860108"/>
                </a:lnTo>
                <a:lnTo>
                  <a:pt x="167259" y="829597"/>
                </a:lnTo>
                <a:lnTo>
                  <a:pt x="136748" y="796388"/>
                </a:lnTo>
                <a:lnTo>
                  <a:pt x="109123" y="760670"/>
                </a:lnTo>
                <a:lnTo>
                  <a:pt x="84571" y="722630"/>
                </a:lnTo>
                <a:lnTo>
                  <a:pt x="63281" y="682457"/>
                </a:lnTo>
                <a:lnTo>
                  <a:pt x="45440" y="640339"/>
                </a:lnTo>
                <a:lnTo>
                  <a:pt x="31237" y="596463"/>
                </a:lnTo>
                <a:lnTo>
                  <a:pt x="20859" y="551018"/>
                </a:lnTo>
                <a:lnTo>
                  <a:pt x="14495" y="504191"/>
                </a:lnTo>
                <a:lnTo>
                  <a:pt x="12331" y="456171"/>
                </a:lnTo>
                <a:lnTo>
                  <a:pt x="14576" y="407097"/>
                </a:lnTo>
                <a:lnTo>
                  <a:pt x="21220" y="359001"/>
                </a:lnTo>
                <a:lnTo>
                  <a:pt x="32130" y="312126"/>
                </a:lnTo>
                <a:lnTo>
                  <a:pt x="47172" y="266717"/>
                </a:lnTo>
                <a:lnTo>
                  <a:pt x="66211" y="223019"/>
                </a:lnTo>
                <a:lnTo>
                  <a:pt x="89115" y="181274"/>
                </a:lnTo>
                <a:lnTo>
                  <a:pt x="115749" y="141727"/>
                </a:lnTo>
                <a:lnTo>
                  <a:pt x="145979" y="104622"/>
                </a:lnTo>
                <a:lnTo>
                  <a:pt x="179672" y="70203"/>
                </a:lnTo>
                <a:lnTo>
                  <a:pt x="216692" y="38715"/>
                </a:lnTo>
                <a:lnTo>
                  <a:pt x="256908" y="10401"/>
                </a:lnTo>
                <a:lnTo>
                  <a:pt x="250266" y="0"/>
                </a:lnTo>
                <a:close/>
              </a:path>
              <a:path w="654050" h="996950">
                <a:moveTo>
                  <a:pt x="653948" y="740892"/>
                </a:moveTo>
                <a:lnTo>
                  <a:pt x="641616" y="740892"/>
                </a:lnTo>
                <a:lnTo>
                  <a:pt x="641616" y="974902"/>
                </a:lnTo>
                <a:lnTo>
                  <a:pt x="616672" y="979101"/>
                </a:lnTo>
                <a:lnTo>
                  <a:pt x="591481" y="982111"/>
                </a:lnTo>
                <a:lnTo>
                  <a:pt x="566126" y="983923"/>
                </a:lnTo>
                <a:lnTo>
                  <a:pt x="540689" y="984529"/>
                </a:lnTo>
                <a:lnTo>
                  <a:pt x="653948" y="984529"/>
                </a:lnTo>
                <a:lnTo>
                  <a:pt x="653948" y="740892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3310" y="3616234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51" y="0"/>
                </a:moveTo>
                <a:lnTo>
                  <a:pt x="4140" y="0"/>
                </a:lnTo>
                <a:lnTo>
                  <a:pt x="0" y="4152"/>
                </a:lnTo>
                <a:lnTo>
                  <a:pt x="0" y="14363"/>
                </a:lnTo>
                <a:lnTo>
                  <a:pt x="4140" y="18516"/>
                </a:lnTo>
                <a:lnTo>
                  <a:pt x="14351" y="18516"/>
                </a:lnTo>
                <a:lnTo>
                  <a:pt x="18491" y="14363"/>
                </a:lnTo>
                <a:lnTo>
                  <a:pt x="18491" y="4152"/>
                </a:lnTo>
                <a:lnTo>
                  <a:pt x="1435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2483" y="4262232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51" y="0"/>
                </a:moveTo>
                <a:lnTo>
                  <a:pt x="4140" y="0"/>
                </a:lnTo>
                <a:lnTo>
                  <a:pt x="0" y="4152"/>
                </a:lnTo>
                <a:lnTo>
                  <a:pt x="0" y="14363"/>
                </a:lnTo>
                <a:lnTo>
                  <a:pt x="4140" y="18516"/>
                </a:lnTo>
                <a:lnTo>
                  <a:pt x="14351" y="18516"/>
                </a:lnTo>
                <a:lnTo>
                  <a:pt x="18491" y="14363"/>
                </a:lnTo>
                <a:lnTo>
                  <a:pt x="18491" y="4152"/>
                </a:lnTo>
                <a:lnTo>
                  <a:pt x="1435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72022" y="4229928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51" y="0"/>
                </a:moveTo>
                <a:lnTo>
                  <a:pt x="4140" y="0"/>
                </a:lnTo>
                <a:lnTo>
                  <a:pt x="0" y="4152"/>
                </a:lnTo>
                <a:lnTo>
                  <a:pt x="0" y="14363"/>
                </a:lnTo>
                <a:lnTo>
                  <a:pt x="4140" y="18516"/>
                </a:lnTo>
                <a:lnTo>
                  <a:pt x="14351" y="18516"/>
                </a:lnTo>
                <a:lnTo>
                  <a:pt x="18491" y="14363"/>
                </a:lnTo>
                <a:lnTo>
                  <a:pt x="18491" y="4152"/>
                </a:lnTo>
                <a:lnTo>
                  <a:pt x="1435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4222" y="3680830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51" y="0"/>
                </a:moveTo>
                <a:lnTo>
                  <a:pt x="4140" y="0"/>
                </a:lnTo>
                <a:lnTo>
                  <a:pt x="0" y="4152"/>
                </a:lnTo>
                <a:lnTo>
                  <a:pt x="0" y="14363"/>
                </a:lnTo>
                <a:lnTo>
                  <a:pt x="4140" y="18516"/>
                </a:lnTo>
                <a:lnTo>
                  <a:pt x="14351" y="18516"/>
                </a:lnTo>
                <a:lnTo>
                  <a:pt x="18491" y="14363"/>
                </a:lnTo>
                <a:lnTo>
                  <a:pt x="18491" y="4152"/>
                </a:lnTo>
                <a:lnTo>
                  <a:pt x="1435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4687" y="3713132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51" y="0"/>
                </a:moveTo>
                <a:lnTo>
                  <a:pt x="4140" y="0"/>
                </a:lnTo>
                <a:lnTo>
                  <a:pt x="0" y="4152"/>
                </a:lnTo>
                <a:lnTo>
                  <a:pt x="0" y="14363"/>
                </a:lnTo>
                <a:lnTo>
                  <a:pt x="4140" y="18503"/>
                </a:lnTo>
                <a:lnTo>
                  <a:pt x="14351" y="18503"/>
                </a:lnTo>
                <a:lnTo>
                  <a:pt x="18491" y="14363"/>
                </a:lnTo>
                <a:lnTo>
                  <a:pt x="18491" y="4152"/>
                </a:lnTo>
                <a:lnTo>
                  <a:pt x="1435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14951" y="3745435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51" y="0"/>
                </a:moveTo>
                <a:lnTo>
                  <a:pt x="4140" y="0"/>
                </a:lnTo>
                <a:lnTo>
                  <a:pt x="0" y="4152"/>
                </a:lnTo>
                <a:lnTo>
                  <a:pt x="0" y="14363"/>
                </a:lnTo>
                <a:lnTo>
                  <a:pt x="4140" y="18516"/>
                </a:lnTo>
                <a:lnTo>
                  <a:pt x="14351" y="18516"/>
                </a:lnTo>
                <a:lnTo>
                  <a:pt x="18491" y="14363"/>
                </a:lnTo>
                <a:lnTo>
                  <a:pt x="18491" y="4152"/>
                </a:lnTo>
                <a:lnTo>
                  <a:pt x="1435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7066" y="2359052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13080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0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0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7527" y="2359052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13080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0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0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7870" y="2359199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13080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0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0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5797" y="2682935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63" y="0"/>
                </a:moveTo>
                <a:lnTo>
                  <a:pt x="4152" y="0"/>
                </a:lnTo>
                <a:lnTo>
                  <a:pt x="0" y="4140"/>
                </a:lnTo>
                <a:lnTo>
                  <a:pt x="0" y="14350"/>
                </a:lnTo>
                <a:lnTo>
                  <a:pt x="4152" y="18491"/>
                </a:lnTo>
                <a:lnTo>
                  <a:pt x="14363" y="18491"/>
                </a:lnTo>
                <a:lnTo>
                  <a:pt x="18503" y="14350"/>
                </a:lnTo>
                <a:lnTo>
                  <a:pt x="18503" y="4140"/>
                </a:lnTo>
                <a:lnTo>
                  <a:pt x="14363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6203" y="2584805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63" y="0"/>
                </a:moveTo>
                <a:lnTo>
                  <a:pt x="4152" y="0"/>
                </a:lnTo>
                <a:lnTo>
                  <a:pt x="0" y="4140"/>
                </a:lnTo>
                <a:lnTo>
                  <a:pt x="0" y="14350"/>
                </a:lnTo>
                <a:lnTo>
                  <a:pt x="4152" y="18491"/>
                </a:lnTo>
                <a:lnTo>
                  <a:pt x="14363" y="18491"/>
                </a:lnTo>
                <a:lnTo>
                  <a:pt x="18516" y="14350"/>
                </a:lnTo>
                <a:lnTo>
                  <a:pt x="18516" y="4140"/>
                </a:lnTo>
                <a:lnTo>
                  <a:pt x="14363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8527" y="2553767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63" y="0"/>
                </a:moveTo>
                <a:lnTo>
                  <a:pt x="4152" y="0"/>
                </a:lnTo>
                <a:lnTo>
                  <a:pt x="0" y="4140"/>
                </a:lnTo>
                <a:lnTo>
                  <a:pt x="0" y="14350"/>
                </a:lnTo>
                <a:lnTo>
                  <a:pt x="4152" y="18491"/>
                </a:lnTo>
                <a:lnTo>
                  <a:pt x="14363" y="18491"/>
                </a:lnTo>
                <a:lnTo>
                  <a:pt x="18516" y="14350"/>
                </a:lnTo>
                <a:lnTo>
                  <a:pt x="18516" y="4140"/>
                </a:lnTo>
                <a:lnTo>
                  <a:pt x="14363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5878" y="2007433"/>
            <a:ext cx="162898" cy="172746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11" y="0"/>
                </a:moveTo>
                <a:lnTo>
                  <a:pt x="58185" y="7493"/>
                </a:lnTo>
                <a:lnTo>
                  <a:pt x="27917" y="27917"/>
                </a:lnTo>
                <a:lnTo>
                  <a:pt x="7493" y="58185"/>
                </a:lnTo>
                <a:lnTo>
                  <a:pt x="0" y="95211"/>
                </a:lnTo>
                <a:lnTo>
                  <a:pt x="7493" y="132252"/>
                </a:lnTo>
                <a:lnTo>
                  <a:pt x="27917" y="162528"/>
                </a:lnTo>
                <a:lnTo>
                  <a:pt x="58185" y="182955"/>
                </a:lnTo>
                <a:lnTo>
                  <a:pt x="95211" y="190449"/>
                </a:lnTo>
                <a:lnTo>
                  <a:pt x="132252" y="182955"/>
                </a:lnTo>
                <a:lnTo>
                  <a:pt x="139422" y="178117"/>
                </a:lnTo>
                <a:lnTo>
                  <a:pt x="95211" y="178117"/>
                </a:lnTo>
                <a:lnTo>
                  <a:pt x="62979" y="171591"/>
                </a:lnTo>
                <a:lnTo>
                  <a:pt x="36631" y="153804"/>
                </a:lnTo>
                <a:lnTo>
                  <a:pt x="18854" y="127448"/>
                </a:lnTo>
                <a:lnTo>
                  <a:pt x="12331" y="95211"/>
                </a:lnTo>
                <a:lnTo>
                  <a:pt x="18854" y="62979"/>
                </a:lnTo>
                <a:lnTo>
                  <a:pt x="36631" y="36631"/>
                </a:lnTo>
                <a:lnTo>
                  <a:pt x="62979" y="18854"/>
                </a:lnTo>
                <a:lnTo>
                  <a:pt x="95211" y="12331"/>
                </a:lnTo>
                <a:lnTo>
                  <a:pt x="139424" y="12331"/>
                </a:lnTo>
                <a:lnTo>
                  <a:pt x="132252" y="7493"/>
                </a:lnTo>
                <a:lnTo>
                  <a:pt x="95211" y="0"/>
                </a:lnTo>
                <a:close/>
              </a:path>
              <a:path w="190500" h="190500">
                <a:moveTo>
                  <a:pt x="139424" y="12331"/>
                </a:moveTo>
                <a:lnTo>
                  <a:pt x="95211" y="12331"/>
                </a:lnTo>
                <a:lnTo>
                  <a:pt x="127448" y="18854"/>
                </a:lnTo>
                <a:lnTo>
                  <a:pt x="153804" y="36631"/>
                </a:lnTo>
                <a:lnTo>
                  <a:pt x="171591" y="62979"/>
                </a:lnTo>
                <a:lnTo>
                  <a:pt x="178117" y="95211"/>
                </a:lnTo>
                <a:lnTo>
                  <a:pt x="171591" y="127448"/>
                </a:lnTo>
                <a:lnTo>
                  <a:pt x="153804" y="153804"/>
                </a:lnTo>
                <a:lnTo>
                  <a:pt x="127448" y="171591"/>
                </a:lnTo>
                <a:lnTo>
                  <a:pt x="95211" y="178117"/>
                </a:lnTo>
                <a:lnTo>
                  <a:pt x="139422" y="178117"/>
                </a:lnTo>
                <a:lnTo>
                  <a:pt x="162528" y="162528"/>
                </a:lnTo>
                <a:lnTo>
                  <a:pt x="182955" y="132252"/>
                </a:lnTo>
                <a:lnTo>
                  <a:pt x="190449" y="95211"/>
                </a:lnTo>
                <a:lnTo>
                  <a:pt x="182955" y="58185"/>
                </a:lnTo>
                <a:lnTo>
                  <a:pt x="162528" y="27917"/>
                </a:lnTo>
                <a:lnTo>
                  <a:pt x="139424" y="1233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8347" y="2364441"/>
            <a:ext cx="161812" cy="321883"/>
          </a:xfrm>
          <a:custGeom>
            <a:avLst/>
            <a:gdLst/>
            <a:ahLst/>
            <a:cxnLst/>
            <a:rect l="l" t="t" r="r" b="b"/>
            <a:pathLst>
              <a:path w="189230" h="354964">
                <a:moveTo>
                  <a:pt x="8724" y="0"/>
                </a:moveTo>
                <a:lnTo>
                  <a:pt x="0" y="8724"/>
                </a:lnTo>
                <a:lnTo>
                  <a:pt x="176288" y="184924"/>
                </a:lnTo>
                <a:lnTo>
                  <a:pt x="176288" y="354952"/>
                </a:lnTo>
                <a:lnTo>
                  <a:pt x="188620" y="354952"/>
                </a:lnTo>
                <a:lnTo>
                  <a:pt x="188620" y="179819"/>
                </a:lnTo>
                <a:lnTo>
                  <a:pt x="8724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9475" y="2788235"/>
            <a:ext cx="275298" cy="0"/>
          </a:xfrm>
          <a:custGeom>
            <a:avLst/>
            <a:gdLst/>
            <a:ahLst/>
            <a:cxnLst/>
            <a:rect l="l" t="t" r="r" b="b"/>
            <a:pathLst>
              <a:path w="321944">
                <a:moveTo>
                  <a:pt x="0" y="0"/>
                </a:moveTo>
                <a:lnTo>
                  <a:pt x="321475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2719" y="2461268"/>
            <a:ext cx="281813" cy="298850"/>
          </a:xfrm>
          <a:custGeom>
            <a:avLst/>
            <a:gdLst/>
            <a:ahLst/>
            <a:cxnLst/>
            <a:rect l="l" t="t" r="r" b="b"/>
            <a:pathLst>
              <a:path w="329565" h="329564">
                <a:moveTo>
                  <a:pt x="320725" y="0"/>
                </a:moveTo>
                <a:lnTo>
                  <a:pt x="0" y="320573"/>
                </a:lnTo>
                <a:lnTo>
                  <a:pt x="8724" y="329298"/>
                </a:lnTo>
                <a:lnTo>
                  <a:pt x="329450" y="8737"/>
                </a:lnTo>
                <a:lnTo>
                  <a:pt x="320725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341" y="2332135"/>
            <a:ext cx="382810" cy="417469"/>
          </a:xfrm>
          <a:custGeom>
            <a:avLst/>
            <a:gdLst/>
            <a:ahLst/>
            <a:cxnLst/>
            <a:rect l="l" t="t" r="r" b="b"/>
            <a:pathLst>
              <a:path w="447675" h="460375">
                <a:moveTo>
                  <a:pt x="438327" y="0"/>
                </a:moveTo>
                <a:lnTo>
                  <a:pt x="0" y="451269"/>
                </a:lnTo>
                <a:lnTo>
                  <a:pt x="8851" y="459854"/>
                </a:lnTo>
                <a:lnTo>
                  <a:pt x="447179" y="8585"/>
                </a:lnTo>
                <a:lnTo>
                  <a:pt x="438327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9279" y="2299750"/>
            <a:ext cx="278012" cy="106527"/>
          </a:xfrm>
          <a:custGeom>
            <a:avLst/>
            <a:gdLst/>
            <a:ahLst/>
            <a:cxnLst/>
            <a:rect l="l" t="t" r="r" b="b"/>
            <a:pathLst>
              <a:path w="325119" h="117475">
                <a:moveTo>
                  <a:pt x="8674" y="0"/>
                </a:moveTo>
                <a:lnTo>
                  <a:pt x="0" y="8775"/>
                </a:lnTo>
                <a:lnTo>
                  <a:pt x="109347" y="117398"/>
                </a:lnTo>
                <a:lnTo>
                  <a:pt x="324929" y="117398"/>
                </a:lnTo>
                <a:lnTo>
                  <a:pt x="324929" y="105067"/>
                </a:lnTo>
                <a:lnTo>
                  <a:pt x="114439" y="105067"/>
                </a:lnTo>
                <a:lnTo>
                  <a:pt x="8674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1016" y="2332069"/>
            <a:ext cx="129776" cy="137045"/>
          </a:xfrm>
          <a:custGeom>
            <a:avLst/>
            <a:gdLst/>
            <a:ahLst/>
            <a:cxnLst/>
            <a:rect l="l" t="t" r="r" b="b"/>
            <a:pathLst>
              <a:path w="151765" h="151130">
                <a:moveTo>
                  <a:pt x="142481" y="0"/>
                </a:moveTo>
                <a:lnTo>
                  <a:pt x="0" y="142113"/>
                </a:lnTo>
                <a:lnTo>
                  <a:pt x="8724" y="150837"/>
                </a:lnTo>
                <a:lnTo>
                  <a:pt x="151206" y="8737"/>
                </a:lnTo>
                <a:lnTo>
                  <a:pt x="1424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5138" y="2489610"/>
            <a:ext cx="312221" cy="238965"/>
          </a:xfrm>
          <a:custGeom>
            <a:avLst/>
            <a:gdLst/>
            <a:ahLst/>
            <a:cxnLst/>
            <a:rect l="l" t="t" r="r" b="b"/>
            <a:pathLst>
              <a:path w="365125" h="263525">
                <a:moveTo>
                  <a:pt x="253707" y="0"/>
                </a:moveTo>
                <a:lnTo>
                  <a:pt x="0" y="254444"/>
                </a:lnTo>
                <a:lnTo>
                  <a:pt x="8724" y="263169"/>
                </a:lnTo>
                <a:lnTo>
                  <a:pt x="253707" y="17462"/>
                </a:lnTo>
                <a:lnTo>
                  <a:pt x="271168" y="17462"/>
                </a:lnTo>
                <a:lnTo>
                  <a:pt x="253707" y="0"/>
                </a:lnTo>
                <a:close/>
              </a:path>
              <a:path w="365125" h="263525">
                <a:moveTo>
                  <a:pt x="271168" y="17462"/>
                </a:moveTo>
                <a:lnTo>
                  <a:pt x="253707" y="17462"/>
                </a:lnTo>
                <a:lnTo>
                  <a:pt x="356209" y="119951"/>
                </a:lnTo>
                <a:lnTo>
                  <a:pt x="364934" y="111239"/>
                </a:lnTo>
                <a:lnTo>
                  <a:pt x="271168" y="17462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227" y="2817887"/>
            <a:ext cx="130318" cy="137621"/>
          </a:xfrm>
          <a:custGeom>
            <a:avLst/>
            <a:gdLst/>
            <a:ahLst/>
            <a:cxnLst/>
            <a:rect l="l" t="t" r="r" b="b"/>
            <a:pathLst>
              <a:path w="152400" h="151764">
                <a:moveTo>
                  <a:pt x="143344" y="0"/>
                </a:moveTo>
                <a:lnTo>
                  <a:pt x="0" y="142481"/>
                </a:lnTo>
                <a:lnTo>
                  <a:pt x="8686" y="151206"/>
                </a:lnTo>
                <a:lnTo>
                  <a:pt x="152031" y="8737"/>
                </a:lnTo>
                <a:lnTo>
                  <a:pt x="143344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8710" y="2719664"/>
            <a:ext cx="129776" cy="137621"/>
          </a:xfrm>
          <a:custGeom>
            <a:avLst/>
            <a:gdLst/>
            <a:ahLst/>
            <a:cxnLst/>
            <a:rect l="l" t="t" r="r" b="b"/>
            <a:pathLst>
              <a:path w="151765" h="151764">
                <a:moveTo>
                  <a:pt x="142481" y="0"/>
                </a:moveTo>
                <a:lnTo>
                  <a:pt x="0" y="142481"/>
                </a:lnTo>
                <a:lnTo>
                  <a:pt x="8724" y="151206"/>
                </a:lnTo>
                <a:lnTo>
                  <a:pt x="151206" y="8737"/>
                </a:lnTo>
                <a:lnTo>
                  <a:pt x="1424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4681" y="2233346"/>
            <a:ext cx="338828" cy="203840"/>
          </a:xfrm>
          <a:custGeom>
            <a:avLst/>
            <a:gdLst/>
            <a:ahLst/>
            <a:cxnLst/>
            <a:rect l="l" t="t" r="r" b="b"/>
            <a:pathLst>
              <a:path w="396240" h="224789">
                <a:moveTo>
                  <a:pt x="396176" y="0"/>
                </a:moveTo>
                <a:lnTo>
                  <a:pt x="215988" y="0"/>
                </a:lnTo>
                <a:lnTo>
                  <a:pt x="0" y="215734"/>
                </a:lnTo>
                <a:lnTo>
                  <a:pt x="8724" y="224459"/>
                </a:lnTo>
                <a:lnTo>
                  <a:pt x="221106" y="12331"/>
                </a:lnTo>
                <a:lnTo>
                  <a:pt x="396176" y="12331"/>
                </a:lnTo>
                <a:lnTo>
                  <a:pt x="39617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8432" y="1941605"/>
            <a:ext cx="925803" cy="981771"/>
          </a:xfrm>
          <a:custGeom>
            <a:avLst/>
            <a:gdLst/>
            <a:ahLst/>
            <a:cxnLst/>
            <a:rect l="l" t="t" r="r" b="b"/>
            <a:pathLst>
              <a:path w="1082675" h="1082675">
                <a:moveTo>
                  <a:pt x="541070" y="0"/>
                </a:moveTo>
                <a:lnTo>
                  <a:pt x="494454" y="1989"/>
                </a:lnTo>
                <a:lnTo>
                  <a:pt x="448926" y="7850"/>
                </a:lnTo>
                <a:lnTo>
                  <a:pt x="404649" y="17417"/>
                </a:lnTo>
                <a:lnTo>
                  <a:pt x="361787" y="30527"/>
                </a:lnTo>
                <a:lnTo>
                  <a:pt x="320504" y="47016"/>
                </a:lnTo>
                <a:lnTo>
                  <a:pt x="280964" y="66722"/>
                </a:lnTo>
                <a:lnTo>
                  <a:pt x="243330" y="89479"/>
                </a:lnTo>
                <a:lnTo>
                  <a:pt x="207766" y="115125"/>
                </a:lnTo>
                <a:lnTo>
                  <a:pt x="174435" y="143495"/>
                </a:lnTo>
                <a:lnTo>
                  <a:pt x="143502" y="174427"/>
                </a:lnTo>
                <a:lnTo>
                  <a:pt x="115131" y="207755"/>
                </a:lnTo>
                <a:lnTo>
                  <a:pt x="89484" y="243318"/>
                </a:lnTo>
                <a:lnTo>
                  <a:pt x="66725" y="280950"/>
                </a:lnTo>
                <a:lnTo>
                  <a:pt x="47019" y="320488"/>
                </a:lnTo>
                <a:lnTo>
                  <a:pt x="30528" y="361769"/>
                </a:lnTo>
                <a:lnTo>
                  <a:pt x="17418" y="404629"/>
                </a:lnTo>
                <a:lnTo>
                  <a:pt x="7850" y="448904"/>
                </a:lnTo>
                <a:lnTo>
                  <a:pt x="1989" y="494431"/>
                </a:lnTo>
                <a:lnTo>
                  <a:pt x="0" y="541045"/>
                </a:lnTo>
                <a:lnTo>
                  <a:pt x="1522" y="581866"/>
                </a:lnTo>
                <a:lnTo>
                  <a:pt x="6075" y="622301"/>
                </a:lnTo>
                <a:lnTo>
                  <a:pt x="13635" y="662205"/>
                </a:lnTo>
                <a:lnTo>
                  <a:pt x="24180" y="701433"/>
                </a:lnTo>
                <a:lnTo>
                  <a:pt x="41359" y="749056"/>
                </a:lnTo>
                <a:lnTo>
                  <a:pt x="62505" y="794220"/>
                </a:lnTo>
                <a:lnTo>
                  <a:pt x="87386" y="836753"/>
                </a:lnTo>
                <a:lnTo>
                  <a:pt x="115770" y="876486"/>
                </a:lnTo>
                <a:lnTo>
                  <a:pt x="147423" y="913246"/>
                </a:lnTo>
                <a:lnTo>
                  <a:pt x="182113" y="946863"/>
                </a:lnTo>
                <a:lnTo>
                  <a:pt x="219608" y="977166"/>
                </a:lnTo>
                <a:lnTo>
                  <a:pt x="259675" y="1003983"/>
                </a:lnTo>
                <a:lnTo>
                  <a:pt x="302082" y="1027144"/>
                </a:lnTo>
                <a:lnTo>
                  <a:pt x="346596" y="1046478"/>
                </a:lnTo>
                <a:lnTo>
                  <a:pt x="392984" y="1061813"/>
                </a:lnTo>
                <a:lnTo>
                  <a:pt x="441014" y="1072978"/>
                </a:lnTo>
                <a:lnTo>
                  <a:pt x="490454" y="1079803"/>
                </a:lnTo>
                <a:lnTo>
                  <a:pt x="541070" y="1082116"/>
                </a:lnTo>
                <a:lnTo>
                  <a:pt x="591411" y="1079803"/>
                </a:lnTo>
                <a:lnTo>
                  <a:pt x="640534" y="1073016"/>
                </a:lnTo>
                <a:lnTo>
                  <a:pt x="654420" y="1069784"/>
                </a:lnTo>
                <a:lnTo>
                  <a:pt x="541070" y="1069784"/>
                </a:lnTo>
                <a:lnTo>
                  <a:pt x="491605" y="1067524"/>
                </a:lnTo>
                <a:lnTo>
                  <a:pt x="443290" y="1060854"/>
                </a:lnTo>
                <a:lnTo>
                  <a:pt x="396354" y="1049942"/>
                </a:lnTo>
                <a:lnTo>
                  <a:pt x="351023" y="1034955"/>
                </a:lnTo>
                <a:lnTo>
                  <a:pt x="307524" y="1016061"/>
                </a:lnTo>
                <a:lnTo>
                  <a:pt x="266084" y="993426"/>
                </a:lnTo>
                <a:lnTo>
                  <a:pt x="226931" y="967219"/>
                </a:lnTo>
                <a:lnTo>
                  <a:pt x="190291" y="937606"/>
                </a:lnTo>
                <a:lnTo>
                  <a:pt x="156391" y="904754"/>
                </a:lnTo>
                <a:lnTo>
                  <a:pt x="125458" y="868831"/>
                </a:lnTo>
                <a:lnTo>
                  <a:pt x="97720" y="830005"/>
                </a:lnTo>
                <a:lnTo>
                  <a:pt x="73403" y="788442"/>
                </a:lnTo>
                <a:lnTo>
                  <a:pt x="52734" y="744310"/>
                </a:lnTo>
                <a:lnTo>
                  <a:pt x="35940" y="697776"/>
                </a:lnTo>
                <a:lnTo>
                  <a:pt x="25640" y="659444"/>
                </a:lnTo>
                <a:lnTo>
                  <a:pt x="18259" y="620453"/>
                </a:lnTo>
                <a:lnTo>
                  <a:pt x="13816" y="580941"/>
                </a:lnTo>
                <a:lnTo>
                  <a:pt x="12331" y="541045"/>
                </a:lnTo>
                <a:lnTo>
                  <a:pt x="14496" y="492989"/>
                </a:lnTo>
                <a:lnTo>
                  <a:pt x="20865" y="446128"/>
                </a:lnTo>
                <a:lnTo>
                  <a:pt x="31250" y="400650"/>
                </a:lnTo>
                <a:lnTo>
                  <a:pt x="45464" y="356743"/>
                </a:lnTo>
                <a:lnTo>
                  <a:pt x="63317" y="314595"/>
                </a:lnTo>
                <a:lnTo>
                  <a:pt x="84622" y="274394"/>
                </a:lnTo>
                <a:lnTo>
                  <a:pt x="109191" y="236328"/>
                </a:lnTo>
                <a:lnTo>
                  <a:pt x="136836" y="200585"/>
                </a:lnTo>
                <a:lnTo>
                  <a:pt x="167368" y="167354"/>
                </a:lnTo>
                <a:lnTo>
                  <a:pt x="200600" y="136822"/>
                </a:lnTo>
                <a:lnTo>
                  <a:pt x="236343" y="109177"/>
                </a:lnTo>
                <a:lnTo>
                  <a:pt x="274410" y="84609"/>
                </a:lnTo>
                <a:lnTo>
                  <a:pt x="314612" y="63304"/>
                </a:lnTo>
                <a:lnTo>
                  <a:pt x="356762" y="45451"/>
                </a:lnTo>
                <a:lnTo>
                  <a:pt x="400670" y="31238"/>
                </a:lnTo>
                <a:lnTo>
                  <a:pt x="446150" y="20852"/>
                </a:lnTo>
                <a:lnTo>
                  <a:pt x="493013" y="14483"/>
                </a:lnTo>
                <a:lnTo>
                  <a:pt x="541070" y="12319"/>
                </a:lnTo>
                <a:lnTo>
                  <a:pt x="653893" y="12319"/>
                </a:lnTo>
                <a:lnTo>
                  <a:pt x="633211" y="7850"/>
                </a:lnTo>
                <a:lnTo>
                  <a:pt x="587685" y="1989"/>
                </a:lnTo>
                <a:lnTo>
                  <a:pt x="541070" y="0"/>
                </a:lnTo>
                <a:close/>
              </a:path>
              <a:path w="1082675" h="1082675">
                <a:moveTo>
                  <a:pt x="1004049" y="820623"/>
                </a:moveTo>
                <a:lnTo>
                  <a:pt x="648525" y="820623"/>
                </a:lnTo>
                <a:lnTo>
                  <a:pt x="648525" y="832954"/>
                </a:lnTo>
                <a:lnTo>
                  <a:pt x="982002" y="832954"/>
                </a:lnTo>
                <a:lnTo>
                  <a:pt x="953571" y="871939"/>
                </a:lnTo>
                <a:lnTo>
                  <a:pt x="922114" y="907814"/>
                </a:lnTo>
                <a:lnTo>
                  <a:pt x="887861" y="940452"/>
                </a:lnTo>
                <a:lnTo>
                  <a:pt x="851046" y="969726"/>
                </a:lnTo>
                <a:lnTo>
                  <a:pt x="811900" y="995509"/>
                </a:lnTo>
                <a:lnTo>
                  <a:pt x="770655" y="1017675"/>
                </a:lnTo>
                <a:lnTo>
                  <a:pt x="727544" y="1036095"/>
                </a:lnTo>
                <a:lnTo>
                  <a:pt x="682797" y="1050643"/>
                </a:lnTo>
                <a:lnTo>
                  <a:pt x="636648" y="1061192"/>
                </a:lnTo>
                <a:lnTo>
                  <a:pt x="589329" y="1067615"/>
                </a:lnTo>
                <a:lnTo>
                  <a:pt x="541070" y="1069784"/>
                </a:lnTo>
                <a:lnTo>
                  <a:pt x="654420" y="1069784"/>
                </a:lnTo>
                <a:lnTo>
                  <a:pt x="735013" y="1046445"/>
                </a:lnTo>
                <a:lnTo>
                  <a:pt x="779758" y="1026949"/>
                </a:lnTo>
                <a:lnTo>
                  <a:pt x="822508" y="1003493"/>
                </a:lnTo>
                <a:lnTo>
                  <a:pt x="863013" y="976216"/>
                </a:lnTo>
                <a:lnTo>
                  <a:pt x="901022" y="945252"/>
                </a:lnTo>
                <a:lnTo>
                  <a:pt x="936287" y="910739"/>
                </a:lnTo>
                <a:lnTo>
                  <a:pt x="968558" y="872812"/>
                </a:lnTo>
                <a:lnTo>
                  <a:pt x="997585" y="831608"/>
                </a:lnTo>
                <a:lnTo>
                  <a:pt x="1004049" y="820623"/>
                </a:lnTo>
                <a:close/>
              </a:path>
              <a:path w="1082675" h="1082675">
                <a:moveTo>
                  <a:pt x="653893" y="12319"/>
                </a:moveTo>
                <a:lnTo>
                  <a:pt x="541070" y="12319"/>
                </a:lnTo>
                <a:lnTo>
                  <a:pt x="589126" y="14483"/>
                </a:lnTo>
                <a:lnTo>
                  <a:pt x="635987" y="20852"/>
                </a:lnTo>
                <a:lnTo>
                  <a:pt x="681465" y="31238"/>
                </a:lnTo>
                <a:lnTo>
                  <a:pt x="725372" y="45451"/>
                </a:lnTo>
                <a:lnTo>
                  <a:pt x="767520" y="63304"/>
                </a:lnTo>
                <a:lnTo>
                  <a:pt x="807721" y="84609"/>
                </a:lnTo>
                <a:lnTo>
                  <a:pt x="845787" y="109177"/>
                </a:lnTo>
                <a:lnTo>
                  <a:pt x="881530" y="136822"/>
                </a:lnTo>
                <a:lnTo>
                  <a:pt x="914761" y="167354"/>
                </a:lnTo>
                <a:lnTo>
                  <a:pt x="945293" y="200585"/>
                </a:lnTo>
                <a:lnTo>
                  <a:pt x="972938" y="236328"/>
                </a:lnTo>
                <a:lnTo>
                  <a:pt x="997506" y="274394"/>
                </a:lnTo>
                <a:lnTo>
                  <a:pt x="1018811" y="314595"/>
                </a:lnTo>
                <a:lnTo>
                  <a:pt x="1036665" y="356743"/>
                </a:lnTo>
                <a:lnTo>
                  <a:pt x="1050878" y="400650"/>
                </a:lnTo>
                <a:lnTo>
                  <a:pt x="1061263" y="446128"/>
                </a:lnTo>
                <a:lnTo>
                  <a:pt x="1067632" y="492989"/>
                </a:lnTo>
                <a:lnTo>
                  <a:pt x="1069797" y="541045"/>
                </a:lnTo>
                <a:lnTo>
                  <a:pt x="1067970" y="585139"/>
                </a:lnTo>
                <a:lnTo>
                  <a:pt x="1063451" y="623562"/>
                </a:lnTo>
                <a:lnTo>
                  <a:pt x="1057683" y="655000"/>
                </a:lnTo>
                <a:lnTo>
                  <a:pt x="1052106" y="678141"/>
                </a:lnTo>
                <a:lnTo>
                  <a:pt x="932561" y="678141"/>
                </a:lnTo>
                <a:lnTo>
                  <a:pt x="932561" y="690460"/>
                </a:lnTo>
                <a:lnTo>
                  <a:pt x="1061516" y="690460"/>
                </a:lnTo>
                <a:lnTo>
                  <a:pt x="1063891" y="681786"/>
                </a:lnTo>
                <a:lnTo>
                  <a:pt x="1069616" y="658133"/>
                </a:lnTo>
                <a:lnTo>
                  <a:pt x="1075561" y="625879"/>
                </a:lnTo>
                <a:lnTo>
                  <a:pt x="1080227" y="586394"/>
                </a:lnTo>
                <a:lnTo>
                  <a:pt x="1082116" y="541045"/>
                </a:lnTo>
                <a:lnTo>
                  <a:pt x="1080126" y="494431"/>
                </a:lnTo>
                <a:lnTo>
                  <a:pt x="1074266" y="448904"/>
                </a:lnTo>
                <a:lnTo>
                  <a:pt x="1064699" y="404629"/>
                </a:lnTo>
                <a:lnTo>
                  <a:pt x="1051588" y="361769"/>
                </a:lnTo>
                <a:lnTo>
                  <a:pt x="1035099" y="320488"/>
                </a:lnTo>
                <a:lnTo>
                  <a:pt x="1015393" y="280950"/>
                </a:lnTo>
                <a:lnTo>
                  <a:pt x="992636" y="243318"/>
                </a:lnTo>
                <a:lnTo>
                  <a:pt x="966990" y="207755"/>
                </a:lnTo>
                <a:lnTo>
                  <a:pt x="938620" y="174427"/>
                </a:lnTo>
                <a:lnTo>
                  <a:pt x="907689" y="143495"/>
                </a:lnTo>
                <a:lnTo>
                  <a:pt x="874360" y="115125"/>
                </a:lnTo>
                <a:lnTo>
                  <a:pt x="838798" y="89479"/>
                </a:lnTo>
                <a:lnTo>
                  <a:pt x="801165" y="66722"/>
                </a:lnTo>
                <a:lnTo>
                  <a:pt x="761627" y="47016"/>
                </a:lnTo>
                <a:lnTo>
                  <a:pt x="720346" y="30527"/>
                </a:lnTo>
                <a:lnTo>
                  <a:pt x="677486" y="17417"/>
                </a:lnTo>
                <a:lnTo>
                  <a:pt x="653893" y="12319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493" y="4261150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88256" y="4099646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3080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0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0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2659" y="4261150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3117" y="4261303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605" y="4099646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6056" y="4099795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3080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0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0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3112" y="4266474"/>
            <a:ext cx="373036" cy="206142"/>
          </a:xfrm>
          <a:custGeom>
            <a:avLst/>
            <a:gdLst/>
            <a:ahLst/>
            <a:cxnLst/>
            <a:rect l="l" t="t" r="r" b="b"/>
            <a:pathLst>
              <a:path w="436244" h="227329">
                <a:moveTo>
                  <a:pt x="8724" y="0"/>
                </a:moveTo>
                <a:lnTo>
                  <a:pt x="0" y="8712"/>
                </a:lnTo>
                <a:lnTo>
                  <a:pt x="218084" y="226796"/>
                </a:lnTo>
                <a:lnTo>
                  <a:pt x="235521" y="209359"/>
                </a:lnTo>
                <a:lnTo>
                  <a:pt x="218084" y="209359"/>
                </a:lnTo>
                <a:lnTo>
                  <a:pt x="8724" y="0"/>
                </a:lnTo>
                <a:close/>
              </a:path>
              <a:path w="436244" h="227329">
                <a:moveTo>
                  <a:pt x="427443" y="0"/>
                </a:moveTo>
                <a:lnTo>
                  <a:pt x="218084" y="209359"/>
                </a:lnTo>
                <a:lnTo>
                  <a:pt x="235521" y="209359"/>
                </a:lnTo>
                <a:lnTo>
                  <a:pt x="436168" y="8712"/>
                </a:lnTo>
                <a:lnTo>
                  <a:pt x="427443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5404" y="4329822"/>
            <a:ext cx="281813" cy="298850"/>
          </a:xfrm>
          <a:custGeom>
            <a:avLst/>
            <a:gdLst/>
            <a:ahLst/>
            <a:cxnLst/>
            <a:rect l="l" t="t" r="r" b="b"/>
            <a:pathLst>
              <a:path w="329565" h="329564">
                <a:moveTo>
                  <a:pt x="320586" y="0"/>
                </a:moveTo>
                <a:lnTo>
                  <a:pt x="0" y="320573"/>
                </a:lnTo>
                <a:lnTo>
                  <a:pt x="8724" y="329298"/>
                </a:lnTo>
                <a:lnTo>
                  <a:pt x="329298" y="8724"/>
                </a:lnTo>
                <a:lnTo>
                  <a:pt x="32058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205" y="4329822"/>
            <a:ext cx="281813" cy="298850"/>
          </a:xfrm>
          <a:custGeom>
            <a:avLst/>
            <a:gdLst/>
            <a:ahLst/>
            <a:cxnLst/>
            <a:rect l="l" t="t" r="r" b="b"/>
            <a:pathLst>
              <a:path w="329565" h="329564">
                <a:moveTo>
                  <a:pt x="8712" y="0"/>
                </a:moveTo>
                <a:lnTo>
                  <a:pt x="0" y="8724"/>
                </a:lnTo>
                <a:lnTo>
                  <a:pt x="320573" y="329298"/>
                </a:lnTo>
                <a:lnTo>
                  <a:pt x="329298" y="320573"/>
                </a:lnTo>
                <a:lnTo>
                  <a:pt x="8712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4551" y="4038723"/>
            <a:ext cx="335027" cy="140500"/>
          </a:xfrm>
          <a:custGeom>
            <a:avLst/>
            <a:gdLst/>
            <a:ahLst/>
            <a:cxnLst/>
            <a:rect l="l" t="t" r="r" b="b"/>
            <a:pathLst>
              <a:path w="391794" h="154939">
                <a:moveTo>
                  <a:pt x="391807" y="0"/>
                </a:moveTo>
                <a:lnTo>
                  <a:pt x="279641" y="0"/>
                </a:lnTo>
                <a:lnTo>
                  <a:pt x="209880" y="142481"/>
                </a:lnTo>
                <a:lnTo>
                  <a:pt x="0" y="142481"/>
                </a:lnTo>
                <a:lnTo>
                  <a:pt x="0" y="154812"/>
                </a:lnTo>
                <a:lnTo>
                  <a:pt x="217563" y="154812"/>
                </a:lnTo>
                <a:lnTo>
                  <a:pt x="287337" y="12331"/>
                </a:lnTo>
                <a:lnTo>
                  <a:pt x="391807" y="12331"/>
                </a:lnTo>
                <a:lnTo>
                  <a:pt x="391807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5959" y="4041882"/>
            <a:ext cx="249233" cy="137621"/>
          </a:xfrm>
          <a:custGeom>
            <a:avLst/>
            <a:gdLst/>
            <a:ahLst/>
            <a:cxnLst/>
            <a:rect l="l" t="t" r="r" b="b"/>
            <a:pathLst>
              <a:path w="291465" h="151764">
                <a:moveTo>
                  <a:pt x="11087" y="0"/>
                </a:moveTo>
                <a:lnTo>
                  <a:pt x="0" y="5384"/>
                </a:lnTo>
                <a:lnTo>
                  <a:pt x="70878" y="151333"/>
                </a:lnTo>
                <a:lnTo>
                  <a:pt x="291134" y="151333"/>
                </a:lnTo>
                <a:lnTo>
                  <a:pt x="291134" y="139001"/>
                </a:lnTo>
                <a:lnTo>
                  <a:pt x="78612" y="139001"/>
                </a:lnTo>
                <a:lnTo>
                  <a:pt x="11087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5903" y="4172950"/>
            <a:ext cx="922002" cy="523419"/>
          </a:xfrm>
          <a:custGeom>
            <a:avLst/>
            <a:gdLst/>
            <a:ahLst/>
            <a:cxnLst/>
            <a:rect l="l" t="t" r="r" b="b"/>
            <a:pathLst>
              <a:path w="1078230" h="577214">
                <a:moveTo>
                  <a:pt x="1841" y="0"/>
                </a:moveTo>
                <a:lnTo>
                  <a:pt x="482" y="13335"/>
                </a:lnTo>
                <a:lnTo>
                  <a:pt x="158" y="21323"/>
                </a:lnTo>
                <a:lnTo>
                  <a:pt x="0" y="28765"/>
                </a:lnTo>
                <a:lnTo>
                  <a:pt x="0" y="36487"/>
                </a:lnTo>
                <a:lnTo>
                  <a:pt x="2213" y="85629"/>
                </a:lnTo>
                <a:lnTo>
                  <a:pt x="8727" y="133549"/>
                </a:lnTo>
                <a:lnTo>
                  <a:pt x="19347" y="180056"/>
                </a:lnTo>
                <a:lnTo>
                  <a:pt x="33882" y="224956"/>
                </a:lnTo>
                <a:lnTo>
                  <a:pt x="52139" y="268058"/>
                </a:lnTo>
                <a:lnTo>
                  <a:pt x="73927" y="309169"/>
                </a:lnTo>
                <a:lnTo>
                  <a:pt x="99052" y="348096"/>
                </a:lnTo>
                <a:lnTo>
                  <a:pt x="127322" y="384648"/>
                </a:lnTo>
                <a:lnTo>
                  <a:pt x="158545" y="418631"/>
                </a:lnTo>
                <a:lnTo>
                  <a:pt x="192528" y="449854"/>
                </a:lnTo>
                <a:lnTo>
                  <a:pt x="229080" y="478124"/>
                </a:lnTo>
                <a:lnTo>
                  <a:pt x="268007" y="503249"/>
                </a:lnTo>
                <a:lnTo>
                  <a:pt x="309118" y="525037"/>
                </a:lnTo>
                <a:lnTo>
                  <a:pt x="352220" y="543294"/>
                </a:lnTo>
                <a:lnTo>
                  <a:pt x="397120" y="557829"/>
                </a:lnTo>
                <a:lnTo>
                  <a:pt x="443627" y="568449"/>
                </a:lnTo>
                <a:lnTo>
                  <a:pt x="491547" y="574963"/>
                </a:lnTo>
                <a:lnTo>
                  <a:pt x="540689" y="577176"/>
                </a:lnTo>
                <a:lnTo>
                  <a:pt x="588062" y="575103"/>
                </a:lnTo>
                <a:lnTo>
                  <a:pt x="634404" y="568995"/>
                </a:lnTo>
                <a:lnTo>
                  <a:pt x="653177" y="564845"/>
                </a:lnTo>
                <a:lnTo>
                  <a:pt x="540689" y="564845"/>
                </a:lnTo>
                <a:lnTo>
                  <a:pt x="492667" y="562681"/>
                </a:lnTo>
                <a:lnTo>
                  <a:pt x="445839" y="556317"/>
                </a:lnTo>
                <a:lnTo>
                  <a:pt x="400393" y="545939"/>
                </a:lnTo>
                <a:lnTo>
                  <a:pt x="356516" y="531736"/>
                </a:lnTo>
                <a:lnTo>
                  <a:pt x="314397" y="513895"/>
                </a:lnTo>
                <a:lnTo>
                  <a:pt x="274224" y="492605"/>
                </a:lnTo>
                <a:lnTo>
                  <a:pt x="236185" y="468053"/>
                </a:lnTo>
                <a:lnTo>
                  <a:pt x="200467" y="440428"/>
                </a:lnTo>
                <a:lnTo>
                  <a:pt x="167258" y="409917"/>
                </a:lnTo>
                <a:lnTo>
                  <a:pt x="136748" y="376709"/>
                </a:lnTo>
                <a:lnTo>
                  <a:pt x="109123" y="340991"/>
                </a:lnTo>
                <a:lnTo>
                  <a:pt x="84571" y="302952"/>
                </a:lnTo>
                <a:lnTo>
                  <a:pt x="63281" y="262779"/>
                </a:lnTo>
                <a:lnTo>
                  <a:pt x="45440" y="220660"/>
                </a:lnTo>
                <a:lnTo>
                  <a:pt x="31237" y="176783"/>
                </a:lnTo>
                <a:lnTo>
                  <a:pt x="20859" y="131337"/>
                </a:lnTo>
                <a:lnTo>
                  <a:pt x="14495" y="84509"/>
                </a:lnTo>
                <a:lnTo>
                  <a:pt x="12331" y="36487"/>
                </a:lnTo>
                <a:lnTo>
                  <a:pt x="12335" y="28765"/>
                </a:lnTo>
                <a:lnTo>
                  <a:pt x="12498" y="20993"/>
                </a:lnTo>
                <a:lnTo>
                  <a:pt x="12788" y="14224"/>
                </a:lnTo>
                <a:lnTo>
                  <a:pt x="14096" y="1257"/>
                </a:lnTo>
                <a:lnTo>
                  <a:pt x="1841" y="0"/>
                </a:lnTo>
                <a:close/>
              </a:path>
              <a:path w="1078230" h="577214">
                <a:moveTo>
                  <a:pt x="1075961" y="111823"/>
                </a:moveTo>
                <a:lnTo>
                  <a:pt x="1063713" y="111823"/>
                </a:lnTo>
                <a:lnTo>
                  <a:pt x="1054639" y="159555"/>
                </a:lnTo>
                <a:lnTo>
                  <a:pt x="1041406" y="205586"/>
                </a:lnTo>
                <a:lnTo>
                  <a:pt x="1024230" y="249723"/>
                </a:lnTo>
                <a:lnTo>
                  <a:pt x="1003327" y="291778"/>
                </a:lnTo>
                <a:lnTo>
                  <a:pt x="978916" y="331561"/>
                </a:lnTo>
                <a:lnTo>
                  <a:pt x="951211" y="368881"/>
                </a:lnTo>
                <a:lnTo>
                  <a:pt x="920429" y="403549"/>
                </a:lnTo>
                <a:lnTo>
                  <a:pt x="886788" y="435375"/>
                </a:lnTo>
                <a:lnTo>
                  <a:pt x="850504" y="464167"/>
                </a:lnTo>
                <a:lnTo>
                  <a:pt x="811792" y="489738"/>
                </a:lnTo>
                <a:lnTo>
                  <a:pt x="770871" y="511895"/>
                </a:lnTo>
                <a:lnTo>
                  <a:pt x="727955" y="530450"/>
                </a:lnTo>
                <a:lnTo>
                  <a:pt x="683263" y="545213"/>
                </a:lnTo>
                <a:lnTo>
                  <a:pt x="637010" y="555993"/>
                </a:lnTo>
                <a:lnTo>
                  <a:pt x="589413" y="562600"/>
                </a:lnTo>
                <a:lnTo>
                  <a:pt x="540689" y="564845"/>
                </a:lnTo>
                <a:lnTo>
                  <a:pt x="653177" y="564845"/>
                </a:lnTo>
                <a:lnTo>
                  <a:pt x="723239" y="545341"/>
                </a:lnTo>
                <a:lnTo>
                  <a:pt x="765352" y="528127"/>
                </a:lnTo>
                <a:lnTo>
                  <a:pt x="805676" y="507545"/>
                </a:lnTo>
                <a:lnTo>
                  <a:pt x="844021" y="483761"/>
                </a:lnTo>
                <a:lnTo>
                  <a:pt x="880198" y="456941"/>
                </a:lnTo>
                <a:lnTo>
                  <a:pt x="914016" y="427253"/>
                </a:lnTo>
                <a:lnTo>
                  <a:pt x="945286" y="394862"/>
                </a:lnTo>
                <a:lnTo>
                  <a:pt x="973818" y="359935"/>
                </a:lnTo>
                <a:lnTo>
                  <a:pt x="999423" y="322639"/>
                </a:lnTo>
                <a:lnTo>
                  <a:pt x="1021911" y="283140"/>
                </a:lnTo>
                <a:lnTo>
                  <a:pt x="1041092" y="241606"/>
                </a:lnTo>
                <a:lnTo>
                  <a:pt x="1056776" y="198201"/>
                </a:lnTo>
                <a:lnTo>
                  <a:pt x="1068774" y="153094"/>
                </a:lnTo>
                <a:lnTo>
                  <a:pt x="1075961" y="111823"/>
                </a:lnTo>
                <a:close/>
              </a:path>
              <a:path w="1078230" h="577214">
                <a:moveTo>
                  <a:pt x="1077798" y="99491"/>
                </a:moveTo>
                <a:lnTo>
                  <a:pt x="944105" y="99542"/>
                </a:lnTo>
                <a:lnTo>
                  <a:pt x="944105" y="111861"/>
                </a:lnTo>
                <a:lnTo>
                  <a:pt x="1075961" y="111823"/>
                </a:lnTo>
                <a:lnTo>
                  <a:pt x="1076896" y="106451"/>
                </a:lnTo>
                <a:lnTo>
                  <a:pt x="1077798" y="9949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366" y="4173527"/>
            <a:ext cx="186789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224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8177" y="3812633"/>
            <a:ext cx="162898" cy="172746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11" y="0"/>
                </a:moveTo>
                <a:lnTo>
                  <a:pt x="58185" y="7493"/>
                </a:lnTo>
                <a:lnTo>
                  <a:pt x="27917" y="27917"/>
                </a:lnTo>
                <a:lnTo>
                  <a:pt x="7493" y="58185"/>
                </a:lnTo>
                <a:lnTo>
                  <a:pt x="0" y="95211"/>
                </a:lnTo>
                <a:lnTo>
                  <a:pt x="7493" y="132237"/>
                </a:lnTo>
                <a:lnTo>
                  <a:pt x="27917" y="162506"/>
                </a:lnTo>
                <a:lnTo>
                  <a:pt x="58185" y="182930"/>
                </a:lnTo>
                <a:lnTo>
                  <a:pt x="95211" y="190423"/>
                </a:lnTo>
                <a:lnTo>
                  <a:pt x="132237" y="182930"/>
                </a:lnTo>
                <a:lnTo>
                  <a:pt x="139407" y="178092"/>
                </a:lnTo>
                <a:lnTo>
                  <a:pt x="95211" y="178092"/>
                </a:lnTo>
                <a:lnTo>
                  <a:pt x="62979" y="171569"/>
                </a:lnTo>
                <a:lnTo>
                  <a:pt x="36631" y="153792"/>
                </a:lnTo>
                <a:lnTo>
                  <a:pt x="18854" y="127444"/>
                </a:lnTo>
                <a:lnTo>
                  <a:pt x="12331" y="95211"/>
                </a:lnTo>
                <a:lnTo>
                  <a:pt x="18854" y="62984"/>
                </a:lnTo>
                <a:lnTo>
                  <a:pt x="36631" y="36636"/>
                </a:lnTo>
                <a:lnTo>
                  <a:pt x="62979" y="18855"/>
                </a:lnTo>
                <a:lnTo>
                  <a:pt x="95211" y="12331"/>
                </a:lnTo>
                <a:lnTo>
                  <a:pt x="139407" y="12331"/>
                </a:lnTo>
                <a:lnTo>
                  <a:pt x="132237" y="7493"/>
                </a:lnTo>
                <a:lnTo>
                  <a:pt x="95211" y="0"/>
                </a:lnTo>
                <a:close/>
              </a:path>
              <a:path w="190500" h="190500">
                <a:moveTo>
                  <a:pt x="139407" y="12331"/>
                </a:moveTo>
                <a:lnTo>
                  <a:pt x="95211" y="12331"/>
                </a:lnTo>
                <a:lnTo>
                  <a:pt x="127444" y="18855"/>
                </a:lnTo>
                <a:lnTo>
                  <a:pt x="153792" y="36636"/>
                </a:lnTo>
                <a:lnTo>
                  <a:pt x="171569" y="62984"/>
                </a:lnTo>
                <a:lnTo>
                  <a:pt x="178092" y="95211"/>
                </a:lnTo>
                <a:lnTo>
                  <a:pt x="171569" y="127444"/>
                </a:lnTo>
                <a:lnTo>
                  <a:pt x="153792" y="153792"/>
                </a:lnTo>
                <a:lnTo>
                  <a:pt x="127444" y="171569"/>
                </a:lnTo>
                <a:lnTo>
                  <a:pt x="95211" y="178092"/>
                </a:lnTo>
                <a:lnTo>
                  <a:pt x="139407" y="178092"/>
                </a:lnTo>
                <a:lnTo>
                  <a:pt x="162506" y="162506"/>
                </a:lnTo>
                <a:lnTo>
                  <a:pt x="182930" y="132237"/>
                </a:lnTo>
                <a:lnTo>
                  <a:pt x="190423" y="95211"/>
                </a:lnTo>
                <a:lnTo>
                  <a:pt x="182930" y="58185"/>
                </a:lnTo>
                <a:lnTo>
                  <a:pt x="162506" y="27917"/>
                </a:lnTo>
                <a:lnTo>
                  <a:pt x="139407" y="1233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0589" y="3715722"/>
            <a:ext cx="1058293" cy="463534"/>
          </a:xfrm>
          <a:custGeom>
            <a:avLst/>
            <a:gdLst/>
            <a:ahLst/>
            <a:cxnLst/>
            <a:rect l="l" t="t" r="r" b="b"/>
            <a:pathLst>
              <a:path w="1237614" h="511175">
                <a:moveTo>
                  <a:pt x="636091" y="12331"/>
                </a:moveTo>
                <a:lnTo>
                  <a:pt x="523532" y="12331"/>
                </a:lnTo>
                <a:lnTo>
                  <a:pt x="571961" y="14547"/>
                </a:lnTo>
                <a:lnTo>
                  <a:pt x="619236" y="21066"/>
                </a:lnTo>
                <a:lnTo>
                  <a:pt x="665152" y="31698"/>
                </a:lnTo>
                <a:lnTo>
                  <a:pt x="709505" y="46251"/>
                </a:lnTo>
                <a:lnTo>
                  <a:pt x="752089" y="64534"/>
                </a:lnTo>
                <a:lnTo>
                  <a:pt x="792701" y="86356"/>
                </a:lnTo>
                <a:lnTo>
                  <a:pt x="831135" y="111525"/>
                </a:lnTo>
                <a:lnTo>
                  <a:pt x="867187" y="139850"/>
                </a:lnTo>
                <a:lnTo>
                  <a:pt x="900653" y="171140"/>
                </a:lnTo>
                <a:lnTo>
                  <a:pt x="931327" y="205204"/>
                </a:lnTo>
                <a:lnTo>
                  <a:pt x="959006" y="241850"/>
                </a:lnTo>
                <a:lnTo>
                  <a:pt x="983484" y="280887"/>
                </a:lnTo>
                <a:lnTo>
                  <a:pt x="1004558" y="322124"/>
                </a:lnTo>
                <a:lnTo>
                  <a:pt x="1022021" y="365369"/>
                </a:lnTo>
                <a:lnTo>
                  <a:pt x="1035671" y="410432"/>
                </a:lnTo>
                <a:lnTo>
                  <a:pt x="1045301" y="457120"/>
                </a:lnTo>
                <a:lnTo>
                  <a:pt x="1050709" y="505244"/>
                </a:lnTo>
                <a:lnTo>
                  <a:pt x="1051090" y="511009"/>
                </a:lnTo>
                <a:lnTo>
                  <a:pt x="1237488" y="511009"/>
                </a:lnTo>
                <a:lnTo>
                  <a:pt x="1237488" y="498678"/>
                </a:lnTo>
                <a:lnTo>
                  <a:pt x="1062596" y="498678"/>
                </a:lnTo>
                <a:lnTo>
                  <a:pt x="1056608" y="449917"/>
                </a:lnTo>
                <a:lnTo>
                  <a:pt x="1046379" y="402626"/>
                </a:lnTo>
                <a:lnTo>
                  <a:pt x="1032115" y="356996"/>
                </a:lnTo>
                <a:lnTo>
                  <a:pt x="1014019" y="313220"/>
                </a:lnTo>
                <a:lnTo>
                  <a:pt x="992298" y="271488"/>
                </a:lnTo>
                <a:lnTo>
                  <a:pt x="967157" y="231992"/>
                </a:lnTo>
                <a:lnTo>
                  <a:pt x="938800" y="194925"/>
                </a:lnTo>
                <a:lnTo>
                  <a:pt x="907433" y="160478"/>
                </a:lnTo>
                <a:lnTo>
                  <a:pt x="873262" y="128843"/>
                </a:lnTo>
                <a:lnTo>
                  <a:pt x="836490" y="100211"/>
                </a:lnTo>
                <a:lnTo>
                  <a:pt x="797324" y="74775"/>
                </a:lnTo>
                <a:lnTo>
                  <a:pt x="755969" y="52726"/>
                </a:lnTo>
                <a:lnTo>
                  <a:pt x="712629" y="34256"/>
                </a:lnTo>
                <a:lnTo>
                  <a:pt x="667511" y="19556"/>
                </a:lnTo>
                <a:lnTo>
                  <a:pt x="636091" y="12331"/>
                </a:lnTo>
                <a:close/>
              </a:path>
              <a:path w="1237614" h="511175">
                <a:moveTo>
                  <a:pt x="523532" y="0"/>
                </a:moveTo>
                <a:lnTo>
                  <a:pt x="475399" y="2147"/>
                </a:lnTo>
                <a:lnTo>
                  <a:pt x="428238" y="8479"/>
                </a:lnTo>
                <a:lnTo>
                  <a:pt x="382266" y="18832"/>
                </a:lnTo>
                <a:lnTo>
                  <a:pt x="337700" y="33040"/>
                </a:lnTo>
                <a:lnTo>
                  <a:pt x="294756" y="50939"/>
                </a:lnTo>
                <a:lnTo>
                  <a:pt x="253650" y="72364"/>
                </a:lnTo>
                <a:lnTo>
                  <a:pt x="214599" y="97150"/>
                </a:lnTo>
                <a:lnTo>
                  <a:pt x="177819" y="125132"/>
                </a:lnTo>
                <a:lnTo>
                  <a:pt x="143527" y="156145"/>
                </a:lnTo>
                <a:lnTo>
                  <a:pt x="111940" y="190025"/>
                </a:lnTo>
                <a:lnTo>
                  <a:pt x="83273" y="226607"/>
                </a:lnTo>
                <a:lnTo>
                  <a:pt x="57744" y="265727"/>
                </a:lnTo>
                <a:lnTo>
                  <a:pt x="35569" y="307218"/>
                </a:lnTo>
                <a:lnTo>
                  <a:pt x="16964" y="350917"/>
                </a:lnTo>
                <a:lnTo>
                  <a:pt x="2146" y="396659"/>
                </a:lnTo>
                <a:lnTo>
                  <a:pt x="0" y="404469"/>
                </a:lnTo>
                <a:lnTo>
                  <a:pt x="133273" y="404469"/>
                </a:lnTo>
                <a:lnTo>
                  <a:pt x="133273" y="392137"/>
                </a:lnTo>
                <a:lnTo>
                  <a:pt x="16256" y="392137"/>
                </a:lnTo>
                <a:lnTo>
                  <a:pt x="32395" y="345206"/>
                </a:lnTo>
                <a:lnTo>
                  <a:pt x="52632" y="300555"/>
                </a:lnTo>
                <a:lnTo>
                  <a:pt x="76714" y="258377"/>
                </a:lnTo>
                <a:lnTo>
                  <a:pt x="104390" y="218864"/>
                </a:lnTo>
                <a:lnTo>
                  <a:pt x="135410" y="182205"/>
                </a:lnTo>
                <a:lnTo>
                  <a:pt x="169520" y="148593"/>
                </a:lnTo>
                <a:lnTo>
                  <a:pt x="206471" y="118219"/>
                </a:lnTo>
                <a:lnTo>
                  <a:pt x="246011" y="91274"/>
                </a:lnTo>
                <a:lnTo>
                  <a:pt x="287888" y="67950"/>
                </a:lnTo>
                <a:lnTo>
                  <a:pt x="331850" y="48437"/>
                </a:lnTo>
                <a:lnTo>
                  <a:pt x="377647" y="32928"/>
                </a:lnTo>
                <a:lnTo>
                  <a:pt x="425028" y="21613"/>
                </a:lnTo>
                <a:lnTo>
                  <a:pt x="473739" y="14683"/>
                </a:lnTo>
                <a:lnTo>
                  <a:pt x="523532" y="12331"/>
                </a:lnTo>
                <a:lnTo>
                  <a:pt x="636091" y="12331"/>
                </a:lnTo>
                <a:lnTo>
                  <a:pt x="620818" y="8819"/>
                </a:lnTo>
                <a:lnTo>
                  <a:pt x="572757" y="2236"/>
                </a:lnTo>
                <a:lnTo>
                  <a:pt x="523532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31382" y="5915912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44594" y="5949807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31382" y="5982106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31382" y="6014408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87720" y="5852777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87720" y="5885077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91120" y="5372008"/>
            <a:ext cx="132490" cy="140500"/>
          </a:xfrm>
          <a:custGeom>
            <a:avLst/>
            <a:gdLst/>
            <a:ahLst/>
            <a:cxnLst/>
            <a:rect l="l" t="t" r="r" b="b"/>
            <a:pathLst>
              <a:path w="154939" h="154939">
                <a:moveTo>
                  <a:pt x="77406" y="0"/>
                </a:moveTo>
                <a:lnTo>
                  <a:pt x="47304" y="6092"/>
                </a:lnTo>
                <a:lnTo>
                  <a:pt x="22696" y="22696"/>
                </a:lnTo>
                <a:lnTo>
                  <a:pt x="6092" y="47304"/>
                </a:lnTo>
                <a:lnTo>
                  <a:pt x="0" y="77406"/>
                </a:lnTo>
                <a:lnTo>
                  <a:pt x="6092" y="107508"/>
                </a:lnTo>
                <a:lnTo>
                  <a:pt x="22696" y="132116"/>
                </a:lnTo>
                <a:lnTo>
                  <a:pt x="47304" y="148720"/>
                </a:lnTo>
                <a:lnTo>
                  <a:pt x="77406" y="154812"/>
                </a:lnTo>
                <a:lnTo>
                  <a:pt x="107508" y="148720"/>
                </a:lnTo>
                <a:lnTo>
                  <a:pt x="116755" y="142481"/>
                </a:lnTo>
                <a:lnTo>
                  <a:pt x="77406" y="142481"/>
                </a:lnTo>
                <a:lnTo>
                  <a:pt x="52102" y="137360"/>
                </a:lnTo>
                <a:lnTo>
                  <a:pt x="31415" y="123402"/>
                </a:lnTo>
                <a:lnTo>
                  <a:pt x="17454" y="102715"/>
                </a:lnTo>
                <a:lnTo>
                  <a:pt x="12331" y="77406"/>
                </a:lnTo>
                <a:lnTo>
                  <a:pt x="17454" y="52102"/>
                </a:lnTo>
                <a:lnTo>
                  <a:pt x="31415" y="31415"/>
                </a:lnTo>
                <a:lnTo>
                  <a:pt x="52102" y="17454"/>
                </a:lnTo>
                <a:lnTo>
                  <a:pt x="77406" y="12331"/>
                </a:lnTo>
                <a:lnTo>
                  <a:pt x="116755" y="12331"/>
                </a:lnTo>
                <a:lnTo>
                  <a:pt x="107508" y="6092"/>
                </a:lnTo>
                <a:lnTo>
                  <a:pt x="77406" y="0"/>
                </a:lnTo>
                <a:close/>
              </a:path>
              <a:path w="154939" h="154939">
                <a:moveTo>
                  <a:pt x="116755" y="12331"/>
                </a:moveTo>
                <a:lnTo>
                  <a:pt x="77406" y="12331"/>
                </a:lnTo>
                <a:lnTo>
                  <a:pt x="102710" y="17454"/>
                </a:lnTo>
                <a:lnTo>
                  <a:pt x="123397" y="31415"/>
                </a:lnTo>
                <a:lnTo>
                  <a:pt x="137358" y="52102"/>
                </a:lnTo>
                <a:lnTo>
                  <a:pt x="142481" y="77406"/>
                </a:lnTo>
                <a:lnTo>
                  <a:pt x="137358" y="102715"/>
                </a:lnTo>
                <a:lnTo>
                  <a:pt x="123397" y="123402"/>
                </a:lnTo>
                <a:lnTo>
                  <a:pt x="102710" y="137360"/>
                </a:lnTo>
                <a:lnTo>
                  <a:pt x="77406" y="142481"/>
                </a:lnTo>
                <a:lnTo>
                  <a:pt x="116755" y="142481"/>
                </a:lnTo>
                <a:lnTo>
                  <a:pt x="132116" y="132116"/>
                </a:lnTo>
                <a:lnTo>
                  <a:pt x="148720" y="107508"/>
                </a:lnTo>
                <a:lnTo>
                  <a:pt x="154813" y="77406"/>
                </a:lnTo>
                <a:lnTo>
                  <a:pt x="148720" y="47304"/>
                </a:lnTo>
                <a:lnTo>
                  <a:pt x="132116" y="22696"/>
                </a:lnTo>
                <a:lnTo>
                  <a:pt x="116755" y="1233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04331" y="5372008"/>
            <a:ext cx="132490" cy="140500"/>
          </a:xfrm>
          <a:custGeom>
            <a:avLst/>
            <a:gdLst/>
            <a:ahLst/>
            <a:cxnLst/>
            <a:rect l="l" t="t" r="r" b="b"/>
            <a:pathLst>
              <a:path w="154939" h="154939">
                <a:moveTo>
                  <a:pt x="77406" y="0"/>
                </a:moveTo>
                <a:lnTo>
                  <a:pt x="47304" y="6092"/>
                </a:lnTo>
                <a:lnTo>
                  <a:pt x="22696" y="22696"/>
                </a:lnTo>
                <a:lnTo>
                  <a:pt x="6092" y="47304"/>
                </a:lnTo>
                <a:lnTo>
                  <a:pt x="0" y="77406"/>
                </a:lnTo>
                <a:lnTo>
                  <a:pt x="6092" y="107508"/>
                </a:lnTo>
                <a:lnTo>
                  <a:pt x="22696" y="132116"/>
                </a:lnTo>
                <a:lnTo>
                  <a:pt x="47304" y="148720"/>
                </a:lnTo>
                <a:lnTo>
                  <a:pt x="77406" y="154812"/>
                </a:lnTo>
                <a:lnTo>
                  <a:pt x="107508" y="148720"/>
                </a:lnTo>
                <a:lnTo>
                  <a:pt x="116755" y="142481"/>
                </a:lnTo>
                <a:lnTo>
                  <a:pt x="77406" y="142481"/>
                </a:lnTo>
                <a:lnTo>
                  <a:pt x="52102" y="137360"/>
                </a:lnTo>
                <a:lnTo>
                  <a:pt x="31415" y="123402"/>
                </a:lnTo>
                <a:lnTo>
                  <a:pt x="17454" y="102715"/>
                </a:lnTo>
                <a:lnTo>
                  <a:pt x="12331" y="77406"/>
                </a:lnTo>
                <a:lnTo>
                  <a:pt x="17454" y="52102"/>
                </a:lnTo>
                <a:lnTo>
                  <a:pt x="31415" y="31415"/>
                </a:lnTo>
                <a:lnTo>
                  <a:pt x="52102" y="17454"/>
                </a:lnTo>
                <a:lnTo>
                  <a:pt x="77406" y="12331"/>
                </a:lnTo>
                <a:lnTo>
                  <a:pt x="116755" y="12331"/>
                </a:lnTo>
                <a:lnTo>
                  <a:pt x="107508" y="6092"/>
                </a:lnTo>
                <a:lnTo>
                  <a:pt x="77406" y="0"/>
                </a:lnTo>
                <a:close/>
              </a:path>
              <a:path w="154939" h="154939">
                <a:moveTo>
                  <a:pt x="116755" y="12331"/>
                </a:moveTo>
                <a:lnTo>
                  <a:pt x="77406" y="12331"/>
                </a:lnTo>
                <a:lnTo>
                  <a:pt x="102710" y="17454"/>
                </a:lnTo>
                <a:lnTo>
                  <a:pt x="123397" y="31415"/>
                </a:lnTo>
                <a:lnTo>
                  <a:pt x="137358" y="52102"/>
                </a:lnTo>
                <a:lnTo>
                  <a:pt x="142481" y="77406"/>
                </a:lnTo>
                <a:lnTo>
                  <a:pt x="137358" y="102715"/>
                </a:lnTo>
                <a:lnTo>
                  <a:pt x="123397" y="123402"/>
                </a:lnTo>
                <a:lnTo>
                  <a:pt x="102710" y="137360"/>
                </a:lnTo>
                <a:lnTo>
                  <a:pt x="77406" y="142481"/>
                </a:lnTo>
                <a:lnTo>
                  <a:pt x="116755" y="142481"/>
                </a:lnTo>
                <a:lnTo>
                  <a:pt x="132116" y="132116"/>
                </a:lnTo>
                <a:lnTo>
                  <a:pt x="148720" y="107508"/>
                </a:lnTo>
                <a:lnTo>
                  <a:pt x="154813" y="77406"/>
                </a:lnTo>
                <a:lnTo>
                  <a:pt x="148720" y="47304"/>
                </a:lnTo>
                <a:lnTo>
                  <a:pt x="132116" y="22696"/>
                </a:lnTo>
                <a:lnTo>
                  <a:pt x="116755" y="1233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17543" y="5372008"/>
            <a:ext cx="132490" cy="140500"/>
          </a:xfrm>
          <a:custGeom>
            <a:avLst/>
            <a:gdLst/>
            <a:ahLst/>
            <a:cxnLst/>
            <a:rect l="l" t="t" r="r" b="b"/>
            <a:pathLst>
              <a:path w="154939" h="154939">
                <a:moveTo>
                  <a:pt x="77406" y="0"/>
                </a:moveTo>
                <a:lnTo>
                  <a:pt x="47304" y="6092"/>
                </a:lnTo>
                <a:lnTo>
                  <a:pt x="22696" y="22696"/>
                </a:lnTo>
                <a:lnTo>
                  <a:pt x="6092" y="47304"/>
                </a:lnTo>
                <a:lnTo>
                  <a:pt x="0" y="77406"/>
                </a:lnTo>
                <a:lnTo>
                  <a:pt x="6092" y="107508"/>
                </a:lnTo>
                <a:lnTo>
                  <a:pt x="22696" y="132116"/>
                </a:lnTo>
                <a:lnTo>
                  <a:pt x="47304" y="148720"/>
                </a:lnTo>
                <a:lnTo>
                  <a:pt x="77406" y="154812"/>
                </a:lnTo>
                <a:lnTo>
                  <a:pt x="107508" y="148720"/>
                </a:lnTo>
                <a:lnTo>
                  <a:pt x="116755" y="142481"/>
                </a:lnTo>
                <a:lnTo>
                  <a:pt x="77406" y="142481"/>
                </a:lnTo>
                <a:lnTo>
                  <a:pt x="52102" y="137360"/>
                </a:lnTo>
                <a:lnTo>
                  <a:pt x="31415" y="123402"/>
                </a:lnTo>
                <a:lnTo>
                  <a:pt x="17454" y="102715"/>
                </a:lnTo>
                <a:lnTo>
                  <a:pt x="12331" y="77406"/>
                </a:lnTo>
                <a:lnTo>
                  <a:pt x="17454" y="52102"/>
                </a:lnTo>
                <a:lnTo>
                  <a:pt x="31415" y="31415"/>
                </a:lnTo>
                <a:lnTo>
                  <a:pt x="52102" y="17454"/>
                </a:lnTo>
                <a:lnTo>
                  <a:pt x="77406" y="12331"/>
                </a:lnTo>
                <a:lnTo>
                  <a:pt x="116755" y="12331"/>
                </a:lnTo>
                <a:lnTo>
                  <a:pt x="107508" y="6092"/>
                </a:lnTo>
                <a:lnTo>
                  <a:pt x="77406" y="0"/>
                </a:lnTo>
                <a:close/>
              </a:path>
              <a:path w="154939" h="154939">
                <a:moveTo>
                  <a:pt x="116755" y="12331"/>
                </a:moveTo>
                <a:lnTo>
                  <a:pt x="77406" y="12331"/>
                </a:lnTo>
                <a:lnTo>
                  <a:pt x="102710" y="17454"/>
                </a:lnTo>
                <a:lnTo>
                  <a:pt x="123397" y="31415"/>
                </a:lnTo>
                <a:lnTo>
                  <a:pt x="137358" y="52102"/>
                </a:lnTo>
                <a:lnTo>
                  <a:pt x="142481" y="77406"/>
                </a:lnTo>
                <a:lnTo>
                  <a:pt x="137358" y="102715"/>
                </a:lnTo>
                <a:lnTo>
                  <a:pt x="123397" y="123402"/>
                </a:lnTo>
                <a:lnTo>
                  <a:pt x="102710" y="137360"/>
                </a:lnTo>
                <a:lnTo>
                  <a:pt x="77406" y="142481"/>
                </a:lnTo>
                <a:lnTo>
                  <a:pt x="116755" y="142481"/>
                </a:lnTo>
                <a:lnTo>
                  <a:pt x="132116" y="132116"/>
                </a:lnTo>
                <a:lnTo>
                  <a:pt x="148720" y="107508"/>
                </a:lnTo>
                <a:lnTo>
                  <a:pt x="154813" y="77406"/>
                </a:lnTo>
                <a:lnTo>
                  <a:pt x="148720" y="47304"/>
                </a:lnTo>
                <a:lnTo>
                  <a:pt x="132116" y="22696"/>
                </a:lnTo>
                <a:lnTo>
                  <a:pt x="116755" y="1233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79450" y="5565812"/>
            <a:ext cx="338828" cy="203840"/>
          </a:xfrm>
          <a:custGeom>
            <a:avLst/>
            <a:gdLst/>
            <a:ahLst/>
            <a:cxnLst/>
            <a:rect l="l" t="t" r="r" b="b"/>
            <a:pathLst>
              <a:path w="396239" h="224789">
                <a:moveTo>
                  <a:pt x="396189" y="0"/>
                </a:moveTo>
                <a:lnTo>
                  <a:pt x="215531" y="0"/>
                </a:lnTo>
                <a:lnTo>
                  <a:pt x="0" y="215519"/>
                </a:lnTo>
                <a:lnTo>
                  <a:pt x="8724" y="224243"/>
                </a:lnTo>
                <a:lnTo>
                  <a:pt x="220637" y="12331"/>
                </a:lnTo>
                <a:lnTo>
                  <a:pt x="396189" y="12331"/>
                </a:lnTo>
                <a:lnTo>
                  <a:pt x="396189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92661" y="5565812"/>
            <a:ext cx="338828" cy="203840"/>
          </a:xfrm>
          <a:custGeom>
            <a:avLst/>
            <a:gdLst/>
            <a:ahLst/>
            <a:cxnLst/>
            <a:rect l="l" t="t" r="r" b="b"/>
            <a:pathLst>
              <a:path w="396239" h="224789">
                <a:moveTo>
                  <a:pt x="396176" y="0"/>
                </a:moveTo>
                <a:lnTo>
                  <a:pt x="215531" y="0"/>
                </a:lnTo>
                <a:lnTo>
                  <a:pt x="0" y="215519"/>
                </a:lnTo>
                <a:lnTo>
                  <a:pt x="8724" y="224243"/>
                </a:lnTo>
                <a:lnTo>
                  <a:pt x="220637" y="12331"/>
                </a:lnTo>
                <a:lnTo>
                  <a:pt x="396176" y="12331"/>
                </a:lnTo>
                <a:lnTo>
                  <a:pt x="39617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97682" y="5660388"/>
            <a:ext cx="130862" cy="409983"/>
          </a:xfrm>
          <a:custGeom>
            <a:avLst/>
            <a:gdLst/>
            <a:ahLst/>
            <a:cxnLst/>
            <a:rect l="l" t="t" r="r" b="b"/>
            <a:pathLst>
              <a:path w="153035" h="452120">
                <a:moveTo>
                  <a:pt x="128461" y="17462"/>
                </a:moveTo>
                <a:lnTo>
                  <a:pt x="111036" y="17462"/>
                </a:lnTo>
                <a:lnTo>
                  <a:pt x="140411" y="46901"/>
                </a:lnTo>
                <a:lnTo>
                  <a:pt x="139915" y="451612"/>
                </a:lnTo>
                <a:lnTo>
                  <a:pt x="152247" y="451612"/>
                </a:lnTo>
                <a:lnTo>
                  <a:pt x="152755" y="41808"/>
                </a:lnTo>
                <a:lnTo>
                  <a:pt x="128461" y="17462"/>
                </a:lnTo>
                <a:close/>
              </a:path>
              <a:path w="153035" h="452120">
                <a:moveTo>
                  <a:pt x="111036" y="0"/>
                </a:moveTo>
                <a:lnTo>
                  <a:pt x="0" y="111239"/>
                </a:lnTo>
                <a:lnTo>
                  <a:pt x="8737" y="119938"/>
                </a:lnTo>
                <a:lnTo>
                  <a:pt x="111036" y="17462"/>
                </a:lnTo>
                <a:lnTo>
                  <a:pt x="128461" y="17462"/>
                </a:lnTo>
                <a:lnTo>
                  <a:pt x="11103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87533" y="5664420"/>
            <a:ext cx="95567" cy="104799"/>
          </a:xfrm>
          <a:custGeom>
            <a:avLst/>
            <a:gdLst/>
            <a:ahLst/>
            <a:cxnLst/>
            <a:rect l="l" t="t" r="r" b="b"/>
            <a:pathLst>
              <a:path w="111760" h="115570">
                <a:moveTo>
                  <a:pt x="102793" y="0"/>
                </a:moveTo>
                <a:lnTo>
                  <a:pt x="0" y="106870"/>
                </a:lnTo>
                <a:lnTo>
                  <a:pt x="8889" y="115417"/>
                </a:lnTo>
                <a:lnTo>
                  <a:pt x="111671" y="8559"/>
                </a:lnTo>
                <a:lnTo>
                  <a:pt x="102793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57295" y="5662959"/>
            <a:ext cx="213940" cy="235509"/>
          </a:xfrm>
          <a:custGeom>
            <a:avLst/>
            <a:gdLst/>
            <a:ahLst/>
            <a:cxnLst/>
            <a:rect l="l" t="t" r="r" b="b"/>
            <a:pathLst>
              <a:path w="250189" h="259715">
                <a:moveTo>
                  <a:pt x="241109" y="0"/>
                </a:moveTo>
                <a:lnTo>
                  <a:pt x="0" y="250659"/>
                </a:lnTo>
                <a:lnTo>
                  <a:pt x="8889" y="259206"/>
                </a:lnTo>
                <a:lnTo>
                  <a:pt x="249986" y="8559"/>
                </a:lnTo>
                <a:lnTo>
                  <a:pt x="241109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09603" y="5829822"/>
            <a:ext cx="0" cy="247027"/>
          </a:xfrm>
          <a:custGeom>
            <a:avLst/>
            <a:gdLst/>
            <a:ahLst/>
            <a:cxnLst/>
            <a:rect l="l" t="t" r="r" b="b"/>
            <a:pathLst>
              <a:path h="272415">
                <a:moveTo>
                  <a:pt x="0" y="0"/>
                </a:moveTo>
                <a:lnTo>
                  <a:pt x="0" y="271932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65941" y="5829811"/>
            <a:ext cx="0" cy="100192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312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38609" y="5113792"/>
            <a:ext cx="889422" cy="655857"/>
          </a:xfrm>
          <a:custGeom>
            <a:avLst/>
            <a:gdLst/>
            <a:ahLst/>
            <a:cxnLst/>
            <a:rect l="l" t="t" r="r" b="b"/>
            <a:pathLst>
              <a:path w="1040129" h="723264">
                <a:moveTo>
                  <a:pt x="653945" y="12005"/>
                </a:moveTo>
                <a:lnTo>
                  <a:pt x="536037" y="12005"/>
                </a:lnTo>
                <a:lnTo>
                  <a:pt x="587317" y="14131"/>
                </a:lnTo>
                <a:lnTo>
                  <a:pt x="638328" y="21316"/>
                </a:lnTo>
                <a:lnTo>
                  <a:pt x="688758" y="33562"/>
                </a:lnTo>
                <a:lnTo>
                  <a:pt x="738298" y="50870"/>
                </a:lnTo>
                <a:lnTo>
                  <a:pt x="785683" y="72792"/>
                </a:lnTo>
                <a:lnTo>
                  <a:pt x="830204" y="98915"/>
                </a:lnTo>
                <a:lnTo>
                  <a:pt x="871649" y="129028"/>
                </a:lnTo>
                <a:lnTo>
                  <a:pt x="909801" y="162919"/>
                </a:lnTo>
                <a:lnTo>
                  <a:pt x="944446" y="200376"/>
                </a:lnTo>
                <a:lnTo>
                  <a:pt x="975369" y="241187"/>
                </a:lnTo>
                <a:lnTo>
                  <a:pt x="1002356" y="285140"/>
                </a:lnTo>
                <a:lnTo>
                  <a:pt x="1025191" y="332023"/>
                </a:lnTo>
                <a:lnTo>
                  <a:pt x="858745" y="498482"/>
                </a:lnTo>
                <a:lnTo>
                  <a:pt x="645538" y="498482"/>
                </a:lnTo>
                <a:lnTo>
                  <a:pt x="428990" y="713988"/>
                </a:lnTo>
                <a:lnTo>
                  <a:pt x="437702" y="722739"/>
                </a:lnTo>
                <a:lnTo>
                  <a:pt x="650630" y="510814"/>
                </a:lnTo>
                <a:lnTo>
                  <a:pt x="863851" y="510814"/>
                </a:lnTo>
                <a:lnTo>
                  <a:pt x="1039784" y="334881"/>
                </a:lnTo>
                <a:lnTo>
                  <a:pt x="1038183" y="331058"/>
                </a:lnTo>
                <a:lnTo>
                  <a:pt x="1017713" y="287654"/>
                </a:lnTo>
                <a:lnTo>
                  <a:pt x="993787" y="246635"/>
                </a:lnTo>
                <a:lnTo>
                  <a:pt x="966564" y="208156"/>
                </a:lnTo>
                <a:lnTo>
                  <a:pt x="936205" y="172376"/>
                </a:lnTo>
                <a:lnTo>
                  <a:pt x="902868" y="139451"/>
                </a:lnTo>
                <a:lnTo>
                  <a:pt x="866712" y="109540"/>
                </a:lnTo>
                <a:lnTo>
                  <a:pt x="827896" y="82798"/>
                </a:lnTo>
                <a:lnTo>
                  <a:pt x="786579" y="59383"/>
                </a:lnTo>
                <a:lnTo>
                  <a:pt x="742921" y="39453"/>
                </a:lnTo>
                <a:lnTo>
                  <a:pt x="697909" y="23447"/>
                </a:lnTo>
                <a:lnTo>
                  <a:pt x="653945" y="12005"/>
                </a:lnTo>
                <a:close/>
              </a:path>
              <a:path w="1040129" h="723264">
                <a:moveTo>
                  <a:pt x="559274" y="0"/>
                </a:moveTo>
                <a:lnTo>
                  <a:pt x="512607" y="367"/>
                </a:lnTo>
                <a:lnTo>
                  <a:pt x="466083" y="4822"/>
                </a:lnTo>
                <a:lnTo>
                  <a:pt x="419925" y="13362"/>
                </a:lnTo>
                <a:lnTo>
                  <a:pt x="374356" y="25986"/>
                </a:lnTo>
                <a:lnTo>
                  <a:pt x="329600" y="42692"/>
                </a:lnTo>
                <a:lnTo>
                  <a:pt x="286451" y="63206"/>
                </a:lnTo>
                <a:lnTo>
                  <a:pt x="245671" y="87144"/>
                </a:lnTo>
                <a:lnTo>
                  <a:pt x="207415" y="114347"/>
                </a:lnTo>
                <a:lnTo>
                  <a:pt x="171839" y="144657"/>
                </a:lnTo>
                <a:lnTo>
                  <a:pt x="139099" y="177915"/>
                </a:lnTo>
                <a:lnTo>
                  <a:pt x="109350" y="213962"/>
                </a:lnTo>
                <a:lnTo>
                  <a:pt x="82748" y="252640"/>
                </a:lnTo>
                <a:lnTo>
                  <a:pt x="59448" y="293791"/>
                </a:lnTo>
                <a:lnTo>
                  <a:pt x="39608" y="337255"/>
                </a:lnTo>
                <a:lnTo>
                  <a:pt x="22515" y="385977"/>
                </a:lnTo>
                <a:lnTo>
                  <a:pt x="10194" y="435767"/>
                </a:lnTo>
                <a:lnTo>
                  <a:pt x="2678" y="486315"/>
                </a:lnTo>
                <a:lnTo>
                  <a:pt x="0" y="537366"/>
                </a:lnTo>
                <a:lnTo>
                  <a:pt x="2183" y="588432"/>
                </a:lnTo>
                <a:lnTo>
                  <a:pt x="9268" y="639376"/>
                </a:lnTo>
                <a:lnTo>
                  <a:pt x="21396" y="637090"/>
                </a:lnTo>
                <a:lnTo>
                  <a:pt x="14467" y="587317"/>
                </a:lnTo>
                <a:lnTo>
                  <a:pt x="12331" y="537308"/>
                </a:lnTo>
                <a:lnTo>
                  <a:pt x="14948" y="487541"/>
                </a:lnTo>
                <a:lnTo>
                  <a:pt x="22294" y="438148"/>
                </a:lnTo>
                <a:lnTo>
                  <a:pt x="34334" y="389491"/>
                </a:lnTo>
                <a:lnTo>
                  <a:pt x="51038" y="341878"/>
                </a:lnTo>
                <a:lnTo>
                  <a:pt x="73088" y="294255"/>
                </a:lnTo>
                <a:lnTo>
                  <a:pt x="99392" y="249518"/>
                </a:lnTo>
                <a:lnTo>
                  <a:pt x="129735" y="207887"/>
                </a:lnTo>
                <a:lnTo>
                  <a:pt x="163898" y="169582"/>
                </a:lnTo>
                <a:lnTo>
                  <a:pt x="201664" y="134825"/>
                </a:lnTo>
                <a:lnTo>
                  <a:pt x="242817" y="103836"/>
                </a:lnTo>
                <a:lnTo>
                  <a:pt x="287139" y="76836"/>
                </a:lnTo>
                <a:lnTo>
                  <a:pt x="334413" y="54045"/>
                </a:lnTo>
                <a:lnTo>
                  <a:pt x="383674" y="35958"/>
                </a:lnTo>
                <a:lnTo>
                  <a:pt x="433905" y="22920"/>
                </a:lnTo>
                <a:lnTo>
                  <a:pt x="484796" y="14936"/>
                </a:lnTo>
                <a:lnTo>
                  <a:pt x="536037" y="12005"/>
                </a:lnTo>
                <a:lnTo>
                  <a:pt x="653945" y="12005"/>
                </a:lnTo>
                <a:lnTo>
                  <a:pt x="652148" y="11537"/>
                </a:lnTo>
                <a:lnTo>
                  <a:pt x="605862" y="3722"/>
                </a:lnTo>
                <a:lnTo>
                  <a:pt x="559274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14584" y="5210908"/>
            <a:ext cx="178101" cy="203263"/>
          </a:xfrm>
          <a:custGeom>
            <a:avLst/>
            <a:gdLst/>
            <a:ahLst/>
            <a:cxnLst/>
            <a:rect l="l" t="t" r="r" b="b"/>
            <a:pathLst>
              <a:path w="208279" h="224154">
                <a:moveTo>
                  <a:pt x="81876" y="0"/>
                </a:moveTo>
                <a:lnTo>
                  <a:pt x="0" y="81762"/>
                </a:lnTo>
                <a:lnTo>
                  <a:pt x="178358" y="81762"/>
                </a:lnTo>
                <a:lnTo>
                  <a:pt x="46621" y="215417"/>
                </a:lnTo>
                <a:lnTo>
                  <a:pt x="55410" y="224066"/>
                </a:lnTo>
                <a:lnTo>
                  <a:pt x="207822" y="69430"/>
                </a:lnTo>
                <a:lnTo>
                  <a:pt x="29794" y="69430"/>
                </a:lnTo>
                <a:lnTo>
                  <a:pt x="90589" y="8724"/>
                </a:lnTo>
                <a:lnTo>
                  <a:pt x="8187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66497" y="5176981"/>
            <a:ext cx="317651" cy="74281"/>
          </a:xfrm>
          <a:custGeom>
            <a:avLst/>
            <a:gdLst/>
            <a:ahLst/>
            <a:cxnLst/>
            <a:rect l="l" t="t" r="r" b="b"/>
            <a:pathLst>
              <a:path w="371475" h="81914">
                <a:moveTo>
                  <a:pt x="371068" y="0"/>
                </a:moveTo>
                <a:lnTo>
                  <a:pt x="0" y="0"/>
                </a:lnTo>
                <a:lnTo>
                  <a:pt x="0" y="12331"/>
                </a:lnTo>
                <a:lnTo>
                  <a:pt x="341299" y="12331"/>
                </a:lnTo>
                <a:lnTo>
                  <a:pt x="280581" y="73037"/>
                </a:lnTo>
                <a:lnTo>
                  <a:pt x="289305" y="81762"/>
                </a:lnTo>
                <a:lnTo>
                  <a:pt x="371068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68577" y="5482567"/>
            <a:ext cx="893766" cy="610943"/>
          </a:xfrm>
          <a:custGeom>
            <a:avLst/>
            <a:gdLst/>
            <a:ahLst/>
            <a:cxnLst/>
            <a:rect l="l" t="t" r="r" b="b"/>
            <a:pathLst>
              <a:path w="1045210" h="673734">
                <a:moveTo>
                  <a:pt x="11531" y="320065"/>
                </a:moveTo>
                <a:lnTo>
                  <a:pt x="19787" y="370144"/>
                </a:lnTo>
                <a:lnTo>
                  <a:pt x="43569" y="413589"/>
                </a:lnTo>
                <a:lnTo>
                  <a:pt x="71115" y="454518"/>
                </a:lnTo>
                <a:lnTo>
                  <a:pt x="102190" y="492692"/>
                </a:lnTo>
                <a:lnTo>
                  <a:pt x="136564" y="527873"/>
                </a:lnTo>
                <a:lnTo>
                  <a:pt x="174003" y="559822"/>
                </a:lnTo>
                <a:lnTo>
                  <a:pt x="214274" y="588301"/>
                </a:lnTo>
                <a:lnTo>
                  <a:pt x="257146" y="613071"/>
                </a:lnTo>
                <a:lnTo>
                  <a:pt x="302387" y="633895"/>
                </a:lnTo>
                <a:lnTo>
                  <a:pt x="352412" y="651378"/>
                </a:lnTo>
                <a:lnTo>
                  <a:pt x="402974" y="663703"/>
                </a:lnTo>
                <a:lnTo>
                  <a:pt x="453759" y="671001"/>
                </a:lnTo>
                <a:lnTo>
                  <a:pt x="504456" y="673404"/>
                </a:lnTo>
                <a:lnTo>
                  <a:pt x="553501" y="671161"/>
                </a:lnTo>
                <a:lnTo>
                  <a:pt x="601866" y="664514"/>
                </a:lnTo>
                <a:lnTo>
                  <a:pt x="617659" y="660873"/>
                </a:lnTo>
                <a:lnTo>
                  <a:pt x="489924" y="660873"/>
                </a:lnTo>
                <a:lnTo>
                  <a:pt x="443979" y="657570"/>
                </a:lnTo>
                <a:lnTo>
                  <a:pt x="398016" y="650136"/>
                </a:lnTo>
                <a:lnTo>
                  <a:pt x="352277" y="638469"/>
                </a:lnTo>
                <a:lnTo>
                  <a:pt x="307009" y="622465"/>
                </a:lnTo>
                <a:lnTo>
                  <a:pt x="262806" y="602116"/>
                </a:lnTo>
                <a:lnTo>
                  <a:pt x="220916" y="577912"/>
                </a:lnTo>
                <a:lnTo>
                  <a:pt x="181565" y="550084"/>
                </a:lnTo>
                <a:lnTo>
                  <a:pt x="144982" y="518867"/>
                </a:lnTo>
                <a:lnTo>
                  <a:pt x="111394" y="484491"/>
                </a:lnTo>
                <a:lnTo>
                  <a:pt x="81027" y="447190"/>
                </a:lnTo>
                <a:lnTo>
                  <a:pt x="54110" y="407197"/>
                </a:lnTo>
                <a:lnTo>
                  <a:pt x="30869" y="364745"/>
                </a:lnTo>
                <a:lnTo>
                  <a:pt x="11531" y="320065"/>
                </a:lnTo>
                <a:close/>
              </a:path>
              <a:path w="1045210" h="673734">
                <a:moveTo>
                  <a:pt x="1029139" y="22174"/>
                </a:moveTo>
                <a:lnTo>
                  <a:pt x="1016393" y="22174"/>
                </a:lnTo>
                <a:lnTo>
                  <a:pt x="1021207" y="40023"/>
                </a:lnTo>
                <a:lnTo>
                  <a:pt x="1026496" y="67479"/>
                </a:lnTo>
                <a:lnTo>
                  <a:pt x="1030766" y="104582"/>
                </a:lnTo>
                <a:lnTo>
                  <a:pt x="1032516" y="151472"/>
                </a:lnTo>
                <a:lnTo>
                  <a:pt x="1029585" y="195986"/>
                </a:lnTo>
                <a:lnTo>
                  <a:pt x="1022205" y="240976"/>
                </a:lnTo>
                <a:lnTo>
                  <a:pt x="1010418" y="286184"/>
                </a:lnTo>
                <a:lnTo>
                  <a:pt x="994257" y="331457"/>
                </a:lnTo>
                <a:lnTo>
                  <a:pt x="974247" y="375101"/>
                </a:lnTo>
                <a:lnTo>
                  <a:pt x="950796" y="416064"/>
                </a:lnTo>
                <a:lnTo>
                  <a:pt x="924147" y="454244"/>
                </a:lnTo>
                <a:lnTo>
                  <a:pt x="894546" y="489537"/>
                </a:lnTo>
                <a:lnTo>
                  <a:pt x="862237" y="521838"/>
                </a:lnTo>
                <a:lnTo>
                  <a:pt x="827464" y="551045"/>
                </a:lnTo>
                <a:lnTo>
                  <a:pt x="790472" y="577054"/>
                </a:lnTo>
                <a:lnTo>
                  <a:pt x="751505" y="599762"/>
                </a:lnTo>
                <a:lnTo>
                  <a:pt x="710807" y="619064"/>
                </a:lnTo>
                <a:lnTo>
                  <a:pt x="668624" y="634858"/>
                </a:lnTo>
                <a:lnTo>
                  <a:pt x="625200" y="647039"/>
                </a:lnTo>
                <a:lnTo>
                  <a:pt x="580779" y="655504"/>
                </a:lnTo>
                <a:lnTo>
                  <a:pt x="535605" y="660150"/>
                </a:lnTo>
                <a:lnTo>
                  <a:pt x="489924" y="660873"/>
                </a:lnTo>
                <a:lnTo>
                  <a:pt x="617659" y="660873"/>
                </a:lnTo>
                <a:lnTo>
                  <a:pt x="695475" y="638469"/>
                </a:lnTo>
                <a:lnTo>
                  <a:pt x="739975" y="619387"/>
                </a:lnTo>
                <a:lnTo>
                  <a:pt x="782709" y="596361"/>
                </a:lnTo>
                <a:lnTo>
                  <a:pt x="823307" y="569548"/>
                </a:lnTo>
                <a:lnTo>
                  <a:pt x="861477" y="539074"/>
                </a:lnTo>
                <a:lnTo>
                  <a:pt x="896927" y="505061"/>
                </a:lnTo>
                <a:lnTo>
                  <a:pt x="929366" y="467633"/>
                </a:lnTo>
                <a:lnTo>
                  <a:pt x="958502" y="426913"/>
                </a:lnTo>
                <a:lnTo>
                  <a:pt x="984044" y="383025"/>
                </a:lnTo>
                <a:lnTo>
                  <a:pt x="1005700" y="336092"/>
                </a:lnTo>
                <a:lnTo>
                  <a:pt x="1022231" y="289738"/>
                </a:lnTo>
                <a:lnTo>
                  <a:pt x="1034291" y="243416"/>
                </a:lnTo>
                <a:lnTo>
                  <a:pt x="1041840" y="197277"/>
                </a:lnTo>
                <a:lnTo>
                  <a:pt x="1044836" y="151371"/>
                </a:lnTo>
                <a:lnTo>
                  <a:pt x="1041796" y="89344"/>
                </a:lnTo>
                <a:lnTo>
                  <a:pt x="1035035" y="45062"/>
                </a:lnTo>
                <a:lnTo>
                  <a:pt x="1029139" y="22174"/>
                </a:lnTo>
                <a:close/>
              </a:path>
              <a:path w="1045210" h="673734">
                <a:moveTo>
                  <a:pt x="1020991" y="0"/>
                </a:moveTo>
                <a:lnTo>
                  <a:pt x="857504" y="165061"/>
                </a:lnTo>
                <a:lnTo>
                  <a:pt x="866254" y="173748"/>
                </a:lnTo>
                <a:lnTo>
                  <a:pt x="1016393" y="22174"/>
                </a:lnTo>
                <a:lnTo>
                  <a:pt x="1029139" y="22174"/>
                </a:lnTo>
                <a:lnTo>
                  <a:pt x="1028119" y="18216"/>
                </a:lnTo>
                <a:lnTo>
                  <a:pt x="1024610" y="8394"/>
                </a:lnTo>
                <a:lnTo>
                  <a:pt x="102099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56775" y="4688223"/>
            <a:ext cx="162898" cy="172746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11" y="0"/>
                </a:moveTo>
                <a:lnTo>
                  <a:pt x="58185" y="7493"/>
                </a:lnTo>
                <a:lnTo>
                  <a:pt x="27917" y="27917"/>
                </a:lnTo>
                <a:lnTo>
                  <a:pt x="7493" y="58185"/>
                </a:lnTo>
                <a:lnTo>
                  <a:pt x="0" y="95211"/>
                </a:lnTo>
                <a:lnTo>
                  <a:pt x="7493" y="132239"/>
                </a:lnTo>
                <a:lnTo>
                  <a:pt x="27917" y="162512"/>
                </a:lnTo>
                <a:lnTo>
                  <a:pt x="58185" y="182940"/>
                </a:lnTo>
                <a:lnTo>
                  <a:pt x="95211" y="190436"/>
                </a:lnTo>
                <a:lnTo>
                  <a:pt x="132237" y="182940"/>
                </a:lnTo>
                <a:lnTo>
                  <a:pt x="139403" y="178104"/>
                </a:lnTo>
                <a:lnTo>
                  <a:pt x="95211" y="178104"/>
                </a:lnTo>
                <a:lnTo>
                  <a:pt x="62984" y="171580"/>
                </a:lnTo>
                <a:lnTo>
                  <a:pt x="36636" y="153798"/>
                </a:lnTo>
                <a:lnTo>
                  <a:pt x="18855" y="127446"/>
                </a:lnTo>
                <a:lnTo>
                  <a:pt x="12331" y="95211"/>
                </a:lnTo>
                <a:lnTo>
                  <a:pt x="18855" y="62984"/>
                </a:lnTo>
                <a:lnTo>
                  <a:pt x="36636" y="36636"/>
                </a:lnTo>
                <a:lnTo>
                  <a:pt x="62984" y="18855"/>
                </a:lnTo>
                <a:lnTo>
                  <a:pt x="95211" y="12331"/>
                </a:lnTo>
                <a:lnTo>
                  <a:pt x="139407" y="12331"/>
                </a:lnTo>
                <a:lnTo>
                  <a:pt x="132237" y="7493"/>
                </a:lnTo>
                <a:lnTo>
                  <a:pt x="95211" y="0"/>
                </a:lnTo>
                <a:close/>
              </a:path>
              <a:path w="190500" h="190500">
                <a:moveTo>
                  <a:pt x="139407" y="12331"/>
                </a:moveTo>
                <a:lnTo>
                  <a:pt x="95211" y="12331"/>
                </a:lnTo>
                <a:lnTo>
                  <a:pt x="127444" y="18855"/>
                </a:lnTo>
                <a:lnTo>
                  <a:pt x="153792" y="36636"/>
                </a:lnTo>
                <a:lnTo>
                  <a:pt x="171569" y="62984"/>
                </a:lnTo>
                <a:lnTo>
                  <a:pt x="178092" y="95211"/>
                </a:lnTo>
                <a:lnTo>
                  <a:pt x="171569" y="127446"/>
                </a:lnTo>
                <a:lnTo>
                  <a:pt x="153792" y="153798"/>
                </a:lnTo>
                <a:lnTo>
                  <a:pt x="127444" y="171580"/>
                </a:lnTo>
                <a:lnTo>
                  <a:pt x="95211" y="178104"/>
                </a:lnTo>
                <a:lnTo>
                  <a:pt x="139403" y="178104"/>
                </a:lnTo>
                <a:lnTo>
                  <a:pt x="162506" y="162512"/>
                </a:lnTo>
                <a:lnTo>
                  <a:pt x="182930" y="132239"/>
                </a:lnTo>
                <a:lnTo>
                  <a:pt x="190423" y="95211"/>
                </a:lnTo>
                <a:lnTo>
                  <a:pt x="182930" y="58185"/>
                </a:lnTo>
                <a:lnTo>
                  <a:pt x="162506" y="27917"/>
                </a:lnTo>
                <a:lnTo>
                  <a:pt x="139407" y="1233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32826" y="5429324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51" y="0"/>
                </a:moveTo>
                <a:lnTo>
                  <a:pt x="4140" y="0"/>
                </a:lnTo>
                <a:lnTo>
                  <a:pt x="0" y="4152"/>
                </a:lnTo>
                <a:lnTo>
                  <a:pt x="0" y="14363"/>
                </a:lnTo>
                <a:lnTo>
                  <a:pt x="4140" y="18516"/>
                </a:lnTo>
                <a:lnTo>
                  <a:pt x="14351" y="18516"/>
                </a:lnTo>
                <a:lnTo>
                  <a:pt x="18491" y="14363"/>
                </a:lnTo>
                <a:lnTo>
                  <a:pt x="18491" y="4152"/>
                </a:lnTo>
                <a:lnTo>
                  <a:pt x="1435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93738" y="5364318"/>
            <a:ext cx="16290" cy="17275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51" y="0"/>
                </a:moveTo>
                <a:lnTo>
                  <a:pt x="4140" y="0"/>
                </a:lnTo>
                <a:lnTo>
                  <a:pt x="0" y="4152"/>
                </a:lnTo>
                <a:lnTo>
                  <a:pt x="0" y="14363"/>
                </a:lnTo>
                <a:lnTo>
                  <a:pt x="4140" y="18503"/>
                </a:lnTo>
                <a:lnTo>
                  <a:pt x="14351" y="18503"/>
                </a:lnTo>
                <a:lnTo>
                  <a:pt x="18491" y="14363"/>
                </a:lnTo>
                <a:lnTo>
                  <a:pt x="18491" y="4152"/>
                </a:lnTo>
                <a:lnTo>
                  <a:pt x="1435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15340" y="5413676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93" y="0"/>
                </a:moveTo>
                <a:lnTo>
                  <a:pt x="7239" y="0"/>
                </a:lnTo>
                <a:lnTo>
                  <a:pt x="0" y="7213"/>
                </a:lnTo>
                <a:lnTo>
                  <a:pt x="0" y="13068"/>
                </a:lnTo>
                <a:lnTo>
                  <a:pt x="3632" y="16675"/>
                </a:lnTo>
                <a:lnTo>
                  <a:pt x="7239" y="20294"/>
                </a:lnTo>
                <a:lnTo>
                  <a:pt x="13093" y="20294"/>
                </a:lnTo>
                <a:lnTo>
                  <a:pt x="20307" y="13068"/>
                </a:lnTo>
                <a:lnTo>
                  <a:pt x="20307" y="7213"/>
                </a:lnTo>
                <a:lnTo>
                  <a:pt x="13093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93503" y="5274604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93" y="0"/>
                </a:moveTo>
                <a:lnTo>
                  <a:pt x="7239" y="0"/>
                </a:lnTo>
                <a:lnTo>
                  <a:pt x="0" y="7213"/>
                </a:lnTo>
                <a:lnTo>
                  <a:pt x="0" y="13068"/>
                </a:lnTo>
                <a:lnTo>
                  <a:pt x="3632" y="16675"/>
                </a:lnTo>
                <a:lnTo>
                  <a:pt x="7239" y="20294"/>
                </a:lnTo>
                <a:lnTo>
                  <a:pt x="13093" y="20294"/>
                </a:lnTo>
                <a:lnTo>
                  <a:pt x="20307" y="13068"/>
                </a:lnTo>
                <a:lnTo>
                  <a:pt x="20307" y="7213"/>
                </a:lnTo>
                <a:lnTo>
                  <a:pt x="13093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83999" y="5377974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0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0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0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55147" y="5233711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0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0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0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36198" y="5178314"/>
            <a:ext cx="0" cy="323034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6196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45323" y="5307505"/>
            <a:ext cx="0" cy="279272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949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28061" y="5372111"/>
            <a:ext cx="0" cy="214780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702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10220" y="5081409"/>
            <a:ext cx="244347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661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88432" y="5081409"/>
            <a:ext cx="27584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084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58530" y="4887600"/>
            <a:ext cx="578831" cy="0"/>
          </a:xfrm>
          <a:custGeom>
            <a:avLst/>
            <a:gdLst/>
            <a:ahLst/>
            <a:cxnLst/>
            <a:rect l="l" t="t" r="r" b="b"/>
            <a:pathLst>
              <a:path w="676909">
                <a:moveTo>
                  <a:pt x="0" y="0"/>
                </a:moveTo>
                <a:lnTo>
                  <a:pt x="676668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71193" y="4887600"/>
            <a:ext cx="244347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203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27509" y="4978378"/>
            <a:ext cx="499554" cy="236086"/>
          </a:xfrm>
          <a:custGeom>
            <a:avLst/>
            <a:gdLst/>
            <a:ahLst/>
            <a:cxnLst/>
            <a:rect l="l" t="t" r="r" b="b"/>
            <a:pathLst>
              <a:path w="584200" h="260350">
                <a:moveTo>
                  <a:pt x="573089" y="12357"/>
                </a:moveTo>
                <a:lnTo>
                  <a:pt x="556869" y="12357"/>
                </a:lnTo>
                <a:lnTo>
                  <a:pt x="351663" y="252095"/>
                </a:lnTo>
                <a:lnTo>
                  <a:pt x="361035" y="260108"/>
                </a:lnTo>
                <a:lnTo>
                  <a:pt x="573089" y="12357"/>
                </a:lnTo>
                <a:close/>
              </a:path>
              <a:path w="584200" h="260350">
                <a:moveTo>
                  <a:pt x="583666" y="0"/>
                </a:moveTo>
                <a:lnTo>
                  <a:pt x="0" y="596"/>
                </a:lnTo>
                <a:lnTo>
                  <a:pt x="12" y="12928"/>
                </a:lnTo>
                <a:lnTo>
                  <a:pt x="573089" y="12357"/>
                </a:lnTo>
                <a:lnTo>
                  <a:pt x="58366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45617" y="4978389"/>
            <a:ext cx="499554" cy="236086"/>
          </a:xfrm>
          <a:custGeom>
            <a:avLst/>
            <a:gdLst/>
            <a:ahLst/>
            <a:cxnLst/>
            <a:rect l="l" t="t" r="r" b="b"/>
            <a:pathLst>
              <a:path w="584200" h="260350">
                <a:moveTo>
                  <a:pt x="0" y="0"/>
                </a:moveTo>
                <a:lnTo>
                  <a:pt x="224142" y="260121"/>
                </a:lnTo>
                <a:lnTo>
                  <a:pt x="233489" y="252069"/>
                </a:lnTo>
                <a:lnTo>
                  <a:pt x="26924" y="12344"/>
                </a:lnTo>
                <a:lnTo>
                  <a:pt x="583718" y="12344"/>
                </a:lnTo>
                <a:lnTo>
                  <a:pt x="583742" y="596"/>
                </a:lnTo>
                <a:lnTo>
                  <a:pt x="0" y="0"/>
                </a:lnTo>
                <a:close/>
              </a:path>
              <a:path w="584200" h="260350">
                <a:moveTo>
                  <a:pt x="583718" y="12344"/>
                </a:moveTo>
                <a:lnTo>
                  <a:pt x="26924" y="12344"/>
                </a:lnTo>
                <a:lnTo>
                  <a:pt x="583717" y="12928"/>
                </a:lnTo>
                <a:lnTo>
                  <a:pt x="583718" y="12344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26547" y="5110061"/>
            <a:ext cx="192762" cy="235509"/>
          </a:xfrm>
          <a:custGeom>
            <a:avLst/>
            <a:gdLst/>
            <a:ahLst/>
            <a:cxnLst/>
            <a:rect l="l" t="t" r="r" b="b"/>
            <a:pathLst>
              <a:path w="225425" h="259714">
                <a:moveTo>
                  <a:pt x="215874" y="0"/>
                </a:moveTo>
                <a:lnTo>
                  <a:pt x="0" y="251155"/>
                </a:lnTo>
                <a:lnTo>
                  <a:pt x="9359" y="259194"/>
                </a:lnTo>
                <a:lnTo>
                  <a:pt x="225234" y="8051"/>
                </a:lnTo>
                <a:lnTo>
                  <a:pt x="215874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74030" y="4623148"/>
            <a:ext cx="870961" cy="461806"/>
          </a:xfrm>
          <a:custGeom>
            <a:avLst/>
            <a:gdLst/>
            <a:ahLst/>
            <a:cxnLst/>
            <a:rect l="l" t="t" r="r" b="b"/>
            <a:pathLst>
              <a:path w="1018540" h="509270">
                <a:moveTo>
                  <a:pt x="539737" y="0"/>
                </a:moveTo>
                <a:lnTo>
                  <a:pt x="492606" y="2038"/>
                </a:lnTo>
                <a:lnTo>
                  <a:pt x="446551" y="8043"/>
                </a:lnTo>
                <a:lnTo>
                  <a:pt x="401749" y="17848"/>
                </a:lnTo>
                <a:lnTo>
                  <a:pt x="358376" y="31288"/>
                </a:lnTo>
                <a:lnTo>
                  <a:pt x="316609" y="48195"/>
                </a:lnTo>
                <a:lnTo>
                  <a:pt x="276623" y="68405"/>
                </a:lnTo>
                <a:lnTo>
                  <a:pt x="238596" y="91751"/>
                </a:lnTo>
                <a:lnTo>
                  <a:pt x="202704" y="118067"/>
                </a:lnTo>
                <a:lnTo>
                  <a:pt x="169122" y="147186"/>
                </a:lnTo>
                <a:lnTo>
                  <a:pt x="138028" y="178944"/>
                </a:lnTo>
                <a:lnTo>
                  <a:pt x="109597" y="213175"/>
                </a:lnTo>
                <a:lnTo>
                  <a:pt x="84009" y="249708"/>
                </a:lnTo>
                <a:lnTo>
                  <a:pt x="61436" y="288382"/>
                </a:lnTo>
                <a:lnTo>
                  <a:pt x="42057" y="329031"/>
                </a:lnTo>
                <a:lnTo>
                  <a:pt x="26047" y="371486"/>
                </a:lnTo>
                <a:lnTo>
                  <a:pt x="13583" y="415583"/>
                </a:lnTo>
                <a:lnTo>
                  <a:pt x="4842" y="461156"/>
                </a:lnTo>
                <a:lnTo>
                  <a:pt x="0" y="508038"/>
                </a:lnTo>
                <a:lnTo>
                  <a:pt x="12306" y="508762"/>
                </a:lnTo>
                <a:lnTo>
                  <a:pt x="17434" y="460295"/>
                </a:lnTo>
                <a:lnTo>
                  <a:pt x="26822" y="413274"/>
                </a:lnTo>
                <a:lnTo>
                  <a:pt x="40267" y="367890"/>
                </a:lnTo>
                <a:lnTo>
                  <a:pt x="57563" y="324336"/>
                </a:lnTo>
                <a:lnTo>
                  <a:pt x="78505" y="282805"/>
                </a:lnTo>
                <a:lnTo>
                  <a:pt x="102890" y="243490"/>
                </a:lnTo>
                <a:lnTo>
                  <a:pt x="130512" y="206582"/>
                </a:lnTo>
                <a:lnTo>
                  <a:pt x="161166" y="172275"/>
                </a:lnTo>
                <a:lnTo>
                  <a:pt x="194648" y="140762"/>
                </a:lnTo>
                <a:lnTo>
                  <a:pt x="230753" y="112234"/>
                </a:lnTo>
                <a:lnTo>
                  <a:pt x="269276" y="86885"/>
                </a:lnTo>
                <a:lnTo>
                  <a:pt x="310013" y="64907"/>
                </a:lnTo>
                <a:lnTo>
                  <a:pt x="352759" y="46494"/>
                </a:lnTo>
                <a:lnTo>
                  <a:pt x="397309" y="31837"/>
                </a:lnTo>
                <a:lnTo>
                  <a:pt x="443458" y="21129"/>
                </a:lnTo>
                <a:lnTo>
                  <a:pt x="491073" y="14559"/>
                </a:lnTo>
                <a:lnTo>
                  <a:pt x="539737" y="12331"/>
                </a:lnTo>
                <a:lnTo>
                  <a:pt x="652796" y="12331"/>
                </a:lnTo>
                <a:lnTo>
                  <a:pt x="638516" y="9020"/>
                </a:lnTo>
                <a:lnTo>
                  <a:pt x="589622" y="2280"/>
                </a:lnTo>
                <a:lnTo>
                  <a:pt x="539737" y="0"/>
                </a:lnTo>
                <a:close/>
              </a:path>
              <a:path w="1018540" h="509270">
                <a:moveTo>
                  <a:pt x="652796" y="12331"/>
                </a:moveTo>
                <a:lnTo>
                  <a:pt x="539737" y="12331"/>
                </a:lnTo>
                <a:lnTo>
                  <a:pt x="588509" y="14563"/>
                </a:lnTo>
                <a:lnTo>
                  <a:pt x="636264" y="21146"/>
                </a:lnTo>
                <a:lnTo>
                  <a:pt x="682832" y="31946"/>
                </a:lnTo>
                <a:lnTo>
                  <a:pt x="727944" y="46811"/>
                </a:lnTo>
                <a:lnTo>
                  <a:pt x="771359" y="65595"/>
                </a:lnTo>
                <a:lnTo>
                  <a:pt x="812834" y="88152"/>
                </a:lnTo>
                <a:lnTo>
                  <a:pt x="852127" y="114335"/>
                </a:lnTo>
                <a:lnTo>
                  <a:pt x="888993" y="143997"/>
                </a:lnTo>
                <a:lnTo>
                  <a:pt x="923192" y="176993"/>
                </a:lnTo>
                <a:lnTo>
                  <a:pt x="954479" y="213175"/>
                </a:lnTo>
                <a:lnTo>
                  <a:pt x="982613" y="252397"/>
                </a:lnTo>
                <a:lnTo>
                  <a:pt x="1007351" y="294513"/>
                </a:lnTo>
                <a:lnTo>
                  <a:pt x="1018260" y="288747"/>
                </a:lnTo>
                <a:lnTo>
                  <a:pt x="992947" y="245651"/>
                </a:lnTo>
                <a:lnTo>
                  <a:pt x="964158" y="205516"/>
                </a:lnTo>
                <a:lnTo>
                  <a:pt x="932141" y="168492"/>
                </a:lnTo>
                <a:lnTo>
                  <a:pt x="897145" y="134729"/>
                </a:lnTo>
                <a:lnTo>
                  <a:pt x="859418" y="104376"/>
                </a:lnTo>
                <a:lnTo>
                  <a:pt x="819208" y="77584"/>
                </a:lnTo>
                <a:lnTo>
                  <a:pt x="776765" y="54502"/>
                </a:lnTo>
                <a:lnTo>
                  <a:pt x="732336" y="35281"/>
                </a:lnTo>
                <a:lnTo>
                  <a:pt x="686170" y="20070"/>
                </a:lnTo>
                <a:lnTo>
                  <a:pt x="652796" y="1233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66607" y="4887612"/>
            <a:ext cx="212853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729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76942" y="4984689"/>
            <a:ext cx="921459" cy="619581"/>
          </a:xfrm>
          <a:custGeom>
            <a:avLst/>
            <a:gdLst/>
            <a:ahLst/>
            <a:cxnLst/>
            <a:rect l="l" t="t" r="r" b="b"/>
            <a:pathLst>
              <a:path w="1077595" h="683260">
                <a:moveTo>
                  <a:pt x="110210" y="207352"/>
                </a:moveTo>
                <a:lnTo>
                  <a:pt x="0" y="207352"/>
                </a:lnTo>
                <a:lnTo>
                  <a:pt x="1803" y="224040"/>
                </a:lnTo>
                <a:lnTo>
                  <a:pt x="11102" y="270935"/>
                </a:lnTo>
                <a:lnTo>
                  <a:pt x="24469" y="316601"/>
                </a:lnTo>
                <a:lnTo>
                  <a:pt x="41766" y="360789"/>
                </a:lnTo>
                <a:lnTo>
                  <a:pt x="62853" y="403248"/>
                </a:lnTo>
                <a:lnTo>
                  <a:pt x="87595" y="443728"/>
                </a:lnTo>
                <a:lnTo>
                  <a:pt x="115851" y="481978"/>
                </a:lnTo>
                <a:lnTo>
                  <a:pt x="147485" y="517747"/>
                </a:lnTo>
                <a:lnTo>
                  <a:pt x="182359" y="550786"/>
                </a:lnTo>
                <a:lnTo>
                  <a:pt x="220423" y="580886"/>
                </a:lnTo>
                <a:lnTo>
                  <a:pt x="260797" y="607301"/>
                </a:lnTo>
                <a:lnTo>
                  <a:pt x="303210" y="629930"/>
                </a:lnTo>
                <a:lnTo>
                  <a:pt x="347389" y="648671"/>
                </a:lnTo>
                <a:lnTo>
                  <a:pt x="393064" y="663424"/>
                </a:lnTo>
                <a:lnTo>
                  <a:pt x="439962" y="674087"/>
                </a:lnTo>
                <a:lnTo>
                  <a:pt x="487814" y="680559"/>
                </a:lnTo>
                <a:lnTo>
                  <a:pt x="536346" y="682739"/>
                </a:lnTo>
                <a:lnTo>
                  <a:pt x="585492" y="680525"/>
                </a:lnTo>
                <a:lnTo>
                  <a:pt x="633416" y="674011"/>
                </a:lnTo>
                <a:lnTo>
                  <a:pt x="649199" y="670407"/>
                </a:lnTo>
                <a:lnTo>
                  <a:pt x="536346" y="670407"/>
                </a:lnTo>
                <a:lnTo>
                  <a:pt x="488241" y="668181"/>
                </a:lnTo>
                <a:lnTo>
                  <a:pt x="441163" y="661629"/>
                </a:lnTo>
                <a:lnTo>
                  <a:pt x="395333" y="650943"/>
                </a:lnTo>
                <a:lnTo>
                  <a:pt x="350973" y="636312"/>
                </a:lnTo>
                <a:lnTo>
                  <a:pt x="308305" y="617927"/>
                </a:lnTo>
                <a:lnTo>
                  <a:pt x="267551" y="595979"/>
                </a:lnTo>
                <a:lnTo>
                  <a:pt x="228932" y="570659"/>
                </a:lnTo>
                <a:lnTo>
                  <a:pt x="192670" y="542156"/>
                </a:lnTo>
                <a:lnTo>
                  <a:pt x="158986" y="510662"/>
                </a:lnTo>
                <a:lnTo>
                  <a:pt x="128103" y="476367"/>
                </a:lnTo>
                <a:lnTo>
                  <a:pt x="100243" y="439462"/>
                </a:lnTo>
                <a:lnTo>
                  <a:pt x="75626" y="400138"/>
                </a:lnTo>
                <a:lnTo>
                  <a:pt x="54475" y="358584"/>
                </a:lnTo>
                <a:lnTo>
                  <a:pt x="37011" y="314991"/>
                </a:lnTo>
                <a:lnTo>
                  <a:pt x="23457" y="269551"/>
                </a:lnTo>
                <a:lnTo>
                  <a:pt x="14033" y="222453"/>
                </a:lnTo>
                <a:lnTo>
                  <a:pt x="13728" y="219671"/>
                </a:lnTo>
                <a:lnTo>
                  <a:pt x="110210" y="219671"/>
                </a:lnTo>
                <a:lnTo>
                  <a:pt x="110210" y="207352"/>
                </a:lnTo>
                <a:close/>
              </a:path>
              <a:path w="1077595" h="683260">
                <a:moveTo>
                  <a:pt x="1058189" y="0"/>
                </a:moveTo>
                <a:lnTo>
                  <a:pt x="1046289" y="3225"/>
                </a:lnTo>
                <a:lnTo>
                  <a:pt x="1054335" y="37321"/>
                </a:lnTo>
                <a:lnTo>
                  <a:pt x="1060100" y="71901"/>
                </a:lnTo>
                <a:lnTo>
                  <a:pt x="1063570" y="106842"/>
                </a:lnTo>
                <a:lnTo>
                  <a:pt x="1064729" y="142024"/>
                </a:lnTo>
                <a:lnTo>
                  <a:pt x="1062566" y="190046"/>
                </a:lnTo>
                <a:lnTo>
                  <a:pt x="1056201" y="236875"/>
                </a:lnTo>
                <a:lnTo>
                  <a:pt x="1045823" y="282322"/>
                </a:lnTo>
                <a:lnTo>
                  <a:pt x="1031619" y="326200"/>
                </a:lnTo>
                <a:lnTo>
                  <a:pt x="1013777" y="368321"/>
                </a:lnTo>
                <a:lnTo>
                  <a:pt x="992486" y="408495"/>
                </a:lnTo>
                <a:lnTo>
                  <a:pt x="967933" y="446537"/>
                </a:lnTo>
                <a:lnTo>
                  <a:pt x="940306" y="482257"/>
                </a:lnTo>
                <a:lnTo>
                  <a:pt x="909794" y="515467"/>
                </a:lnTo>
                <a:lnTo>
                  <a:pt x="876584" y="545980"/>
                </a:lnTo>
                <a:lnTo>
                  <a:pt x="840865" y="573607"/>
                </a:lnTo>
                <a:lnTo>
                  <a:pt x="802823" y="598161"/>
                </a:lnTo>
                <a:lnTo>
                  <a:pt x="762648" y="619452"/>
                </a:lnTo>
                <a:lnTo>
                  <a:pt x="720528" y="637295"/>
                </a:lnTo>
                <a:lnTo>
                  <a:pt x="676649" y="651499"/>
                </a:lnTo>
                <a:lnTo>
                  <a:pt x="631200" y="661878"/>
                </a:lnTo>
                <a:lnTo>
                  <a:pt x="584370" y="668244"/>
                </a:lnTo>
                <a:lnTo>
                  <a:pt x="536346" y="670407"/>
                </a:lnTo>
                <a:lnTo>
                  <a:pt x="649199" y="670407"/>
                </a:lnTo>
                <a:lnTo>
                  <a:pt x="724829" y="648855"/>
                </a:lnTo>
                <a:lnTo>
                  <a:pt x="767933" y="630596"/>
                </a:lnTo>
                <a:lnTo>
                  <a:pt x="809046" y="608808"/>
                </a:lnTo>
                <a:lnTo>
                  <a:pt x="847975" y="583682"/>
                </a:lnTo>
                <a:lnTo>
                  <a:pt x="884528" y="555410"/>
                </a:lnTo>
                <a:lnTo>
                  <a:pt x="918513" y="524186"/>
                </a:lnTo>
                <a:lnTo>
                  <a:pt x="949737" y="490201"/>
                </a:lnTo>
                <a:lnTo>
                  <a:pt x="978008" y="453647"/>
                </a:lnTo>
                <a:lnTo>
                  <a:pt x="1003133" y="414718"/>
                </a:lnTo>
                <a:lnTo>
                  <a:pt x="1024921" y="373605"/>
                </a:lnTo>
                <a:lnTo>
                  <a:pt x="1043178" y="330502"/>
                </a:lnTo>
                <a:lnTo>
                  <a:pt x="1057714" y="285599"/>
                </a:lnTo>
                <a:lnTo>
                  <a:pt x="1068334" y="239090"/>
                </a:lnTo>
                <a:lnTo>
                  <a:pt x="1074847" y="191168"/>
                </a:lnTo>
                <a:lnTo>
                  <a:pt x="1077061" y="142024"/>
                </a:lnTo>
                <a:lnTo>
                  <a:pt x="1075873" y="106025"/>
                </a:lnTo>
                <a:lnTo>
                  <a:pt x="1072321" y="70273"/>
                </a:lnTo>
                <a:lnTo>
                  <a:pt x="1066420" y="34891"/>
                </a:lnTo>
                <a:lnTo>
                  <a:pt x="1058189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43983" y="5270439"/>
            <a:ext cx="152581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092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10043" y="5337325"/>
            <a:ext cx="330140" cy="0"/>
          </a:xfrm>
          <a:custGeom>
            <a:avLst/>
            <a:gdLst/>
            <a:ahLst/>
            <a:cxnLst/>
            <a:rect l="l" t="t" r="r" b="b"/>
            <a:pathLst>
              <a:path w="386080">
                <a:moveTo>
                  <a:pt x="0" y="0"/>
                </a:moveTo>
                <a:lnTo>
                  <a:pt x="385800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43988" y="6111589"/>
            <a:ext cx="0" cy="160078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66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9893" y="5395085"/>
            <a:ext cx="923631" cy="979468"/>
          </a:xfrm>
          <a:custGeom>
            <a:avLst/>
            <a:gdLst/>
            <a:ahLst/>
            <a:cxnLst/>
            <a:rect l="l" t="t" r="r" b="b"/>
            <a:pathLst>
              <a:path w="1080135" h="1080134">
                <a:moveTo>
                  <a:pt x="121767" y="861644"/>
                </a:moveTo>
                <a:lnTo>
                  <a:pt x="144490" y="907587"/>
                </a:lnTo>
                <a:lnTo>
                  <a:pt x="179909" y="942469"/>
                </a:lnTo>
                <a:lnTo>
                  <a:pt x="218016" y="973689"/>
                </a:lnTo>
                <a:lnTo>
                  <a:pt x="258573" y="1001130"/>
                </a:lnTo>
                <a:lnTo>
                  <a:pt x="301339" y="1024674"/>
                </a:lnTo>
                <a:lnTo>
                  <a:pt x="346073" y="1044201"/>
                </a:lnTo>
                <a:lnTo>
                  <a:pt x="392537" y="1059595"/>
                </a:lnTo>
                <a:lnTo>
                  <a:pt x="440490" y="1070736"/>
                </a:lnTo>
                <a:lnTo>
                  <a:pt x="489691" y="1077508"/>
                </a:lnTo>
                <a:lnTo>
                  <a:pt x="539902" y="1079792"/>
                </a:lnTo>
                <a:lnTo>
                  <a:pt x="588971" y="1077581"/>
                </a:lnTo>
                <a:lnTo>
                  <a:pt x="636820" y="1071078"/>
                </a:lnTo>
                <a:lnTo>
                  <a:pt x="652663" y="1067460"/>
                </a:lnTo>
                <a:lnTo>
                  <a:pt x="539902" y="1067460"/>
                </a:lnTo>
                <a:lnTo>
                  <a:pt x="490840" y="1065229"/>
                </a:lnTo>
                <a:lnTo>
                  <a:pt x="442763" y="1058612"/>
                </a:lnTo>
                <a:lnTo>
                  <a:pt x="395905" y="1047724"/>
                </a:lnTo>
                <a:lnTo>
                  <a:pt x="350502" y="1032682"/>
                </a:lnTo>
                <a:lnTo>
                  <a:pt x="306789" y="1013601"/>
                </a:lnTo>
                <a:lnTo>
                  <a:pt x="264999" y="990595"/>
                </a:lnTo>
                <a:lnTo>
                  <a:pt x="225367" y="963782"/>
                </a:lnTo>
                <a:lnTo>
                  <a:pt x="188128" y="933275"/>
                </a:lnTo>
                <a:lnTo>
                  <a:pt x="153516" y="899190"/>
                </a:lnTo>
                <a:lnTo>
                  <a:pt x="121767" y="861644"/>
                </a:lnTo>
                <a:close/>
              </a:path>
              <a:path w="1080135" h="1080134">
                <a:moveTo>
                  <a:pt x="631014" y="583437"/>
                </a:moveTo>
                <a:lnTo>
                  <a:pt x="611822" y="583437"/>
                </a:lnTo>
                <a:lnTo>
                  <a:pt x="818845" y="756958"/>
                </a:lnTo>
                <a:lnTo>
                  <a:pt x="818845" y="987526"/>
                </a:lnTo>
                <a:lnTo>
                  <a:pt x="777172" y="1011033"/>
                </a:lnTo>
                <a:lnTo>
                  <a:pt x="733276" y="1030760"/>
                </a:lnTo>
                <a:lnTo>
                  <a:pt x="687379" y="1046486"/>
                </a:lnTo>
                <a:lnTo>
                  <a:pt x="639703" y="1057991"/>
                </a:lnTo>
                <a:lnTo>
                  <a:pt x="590470" y="1065056"/>
                </a:lnTo>
                <a:lnTo>
                  <a:pt x="539902" y="1067460"/>
                </a:lnTo>
                <a:lnTo>
                  <a:pt x="652663" y="1067460"/>
                </a:lnTo>
                <a:lnTo>
                  <a:pt x="728093" y="1045960"/>
                </a:lnTo>
                <a:lnTo>
                  <a:pt x="771132" y="1027730"/>
                </a:lnTo>
                <a:lnTo>
                  <a:pt x="812182" y="1005975"/>
                </a:lnTo>
                <a:lnTo>
                  <a:pt x="851053" y="980888"/>
                </a:lnTo>
                <a:lnTo>
                  <a:pt x="852750" y="979576"/>
                </a:lnTo>
                <a:lnTo>
                  <a:pt x="831164" y="979576"/>
                </a:lnTo>
                <a:lnTo>
                  <a:pt x="831164" y="751192"/>
                </a:lnTo>
                <a:lnTo>
                  <a:pt x="631014" y="583437"/>
                </a:lnTo>
                <a:close/>
              </a:path>
              <a:path w="1080135" h="1080134">
                <a:moveTo>
                  <a:pt x="652664" y="12331"/>
                </a:moveTo>
                <a:lnTo>
                  <a:pt x="539902" y="12331"/>
                </a:lnTo>
                <a:lnTo>
                  <a:pt x="587853" y="14491"/>
                </a:lnTo>
                <a:lnTo>
                  <a:pt x="634611" y="20846"/>
                </a:lnTo>
                <a:lnTo>
                  <a:pt x="679990" y="31209"/>
                </a:lnTo>
                <a:lnTo>
                  <a:pt x="723802" y="45391"/>
                </a:lnTo>
                <a:lnTo>
                  <a:pt x="765858" y="63204"/>
                </a:lnTo>
                <a:lnTo>
                  <a:pt x="805971" y="84462"/>
                </a:lnTo>
                <a:lnTo>
                  <a:pt x="843954" y="108977"/>
                </a:lnTo>
                <a:lnTo>
                  <a:pt x="879618" y="136561"/>
                </a:lnTo>
                <a:lnTo>
                  <a:pt x="912777" y="167025"/>
                </a:lnTo>
                <a:lnTo>
                  <a:pt x="943242" y="200183"/>
                </a:lnTo>
                <a:lnTo>
                  <a:pt x="970826" y="235847"/>
                </a:lnTo>
                <a:lnTo>
                  <a:pt x="995341" y="273829"/>
                </a:lnTo>
                <a:lnTo>
                  <a:pt x="1016599" y="313941"/>
                </a:lnTo>
                <a:lnTo>
                  <a:pt x="1034413" y="355996"/>
                </a:lnTo>
                <a:lnTo>
                  <a:pt x="1048595" y="399806"/>
                </a:lnTo>
                <a:lnTo>
                  <a:pt x="1058957" y="445183"/>
                </a:lnTo>
                <a:lnTo>
                  <a:pt x="1065313" y="491940"/>
                </a:lnTo>
                <a:lnTo>
                  <a:pt x="1067473" y="539889"/>
                </a:lnTo>
                <a:lnTo>
                  <a:pt x="1065177" y="589318"/>
                </a:lnTo>
                <a:lnTo>
                  <a:pt x="1058427" y="637473"/>
                </a:lnTo>
                <a:lnTo>
                  <a:pt x="1047428" y="684147"/>
                </a:lnTo>
                <a:lnTo>
                  <a:pt x="1032385" y="729136"/>
                </a:lnTo>
                <a:lnTo>
                  <a:pt x="1013506" y="772233"/>
                </a:lnTo>
                <a:lnTo>
                  <a:pt x="990995" y="813233"/>
                </a:lnTo>
                <a:lnTo>
                  <a:pt x="965058" y="851930"/>
                </a:lnTo>
                <a:lnTo>
                  <a:pt x="935900" y="888119"/>
                </a:lnTo>
                <a:lnTo>
                  <a:pt x="903728" y="921593"/>
                </a:lnTo>
                <a:lnTo>
                  <a:pt x="868748" y="952147"/>
                </a:lnTo>
                <a:lnTo>
                  <a:pt x="831164" y="979576"/>
                </a:lnTo>
                <a:lnTo>
                  <a:pt x="852750" y="979576"/>
                </a:lnTo>
                <a:lnTo>
                  <a:pt x="887552" y="952660"/>
                </a:lnTo>
                <a:lnTo>
                  <a:pt x="921486" y="921483"/>
                </a:lnTo>
                <a:lnTo>
                  <a:pt x="952664" y="887549"/>
                </a:lnTo>
                <a:lnTo>
                  <a:pt x="980894" y="851051"/>
                </a:lnTo>
                <a:lnTo>
                  <a:pt x="1005982" y="812181"/>
                </a:lnTo>
                <a:lnTo>
                  <a:pt x="1027739" y="771130"/>
                </a:lnTo>
                <a:lnTo>
                  <a:pt x="1045970" y="728091"/>
                </a:lnTo>
                <a:lnTo>
                  <a:pt x="1060484" y="683255"/>
                </a:lnTo>
                <a:lnTo>
                  <a:pt x="1071090" y="636814"/>
                </a:lnTo>
                <a:lnTo>
                  <a:pt x="1077594" y="588962"/>
                </a:lnTo>
                <a:lnTo>
                  <a:pt x="1079804" y="539889"/>
                </a:lnTo>
                <a:lnTo>
                  <a:pt x="1077594" y="490818"/>
                </a:lnTo>
                <a:lnTo>
                  <a:pt x="1071090" y="442968"/>
                </a:lnTo>
                <a:lnTo>
                  <a:pt x="1060484" y="396529"/>
                </a:lnTo>
                <a:lnTo>
                  <a:pt x="1045970" y="351695"/>
                </a:lnTo>
                <a:lnTo>
                  <a:pt x="1027739" y="308656"/>
                </a:lnTo>
                <a:lnTo>
                  <a:pt x="1005982" y="267606"/>
                </a:lnTo>
                <a:lnTo>
                  <a:pt x="980894" y="228737"/>
                </a:lnTo>
                <a:lnTo>
                  <a:pt x="952664" y="192239"/>
                </a:lnTo>
                <a:lnTo>
                  <a:pt x="921486" y="158307"/>
                </a:lnTo>
                <a:lnTo>
                  <a:pt x="887552" y="127130"/>
                </a:lnTo>
                <a:lnTo>
                  <a:pt x="851053" y="98902"/>
                </a:lnTo>
                <a:lnTo>
                  <a:pt x="812182" y="73815"/>
                </a:lnTo>
                <a:lnTo>
                  <a:pt x="771132" y="52061"/>
                </a:lnTo>
                <a:lnTo>
                  <a:pt x="728093" y="33831"/>
                </a:lnTo>
                <a:lnTo>
                  <a:pt x="683259" y="19318"/>
                </a:lnTo>
                <a:lnTo>
                  <a:pt x="652664" y="12331"/>
                </a:lnTo>
                <a:close/>
              </a:path>
              <a:path w="1080135" h="1080134">
                <a:moveTo>
                  <a:pt x="539902" y="0"/>
                </a:moveTo>
                <a:lnTo>
                  <a:pt x="490831" y="2210"/>
                </a:lnTo>
                <a:lnTo>
                  <a:pt x="442980" y="8713"/>
                </a:lnTo>
                <a:lnTo>
                  <a:pt x="396541" y="19318"/>
                </a:lnTo>
                <a:lnTo>
                  <a:pt x="351706" y="33831"/>
                </a:lnTo>
                <a:lnTo>
                  <a:pt x="308667" y="52061"/>
                </a:lnTo>
                <a:lnTo>
                  <a:pt x="267616" y="73815"/>
                </a:lnTo>
                <a:lnTo>
                  <a:pt x="228745" y="98902"/>
                </a:lnTo>
                <a:lnTo>
                  <a:pt x="192247" y="127130"/>
                </a:lnTo>
                <a:lnTo>
                  <a:pt x="158313" y="158307"/>
                </a:lnTo>
                <a:lnTo>
                  <a:pt x="127136" y="192239"/>
                </a:lnTo>
                <a:lnTo>
                  <a:pt x="98907" y="228737"/>
                </a:lnTo>
                <a:lnTo>
                  <a:pt x="73818" y="267606"/>
                </a:lnTo>
                <a:lnTo>
                  <a:pt x="52063" y="308656"/>
                </a:lnTo>
                <a:lnTo>
                  <a:pt x="33832" y="351695"/>
                </a:lnTo>
                <a:lnTo>
                  <a:pt x="19319" y="396529"/>
                </a:lnTo>
                <a:lnTo>
                  <a:pt x="8714" y="442968"/>
                </a:lnTo>
                <a:lnTo>
                  <a:pt x="2210" y="490818"/>
                </a:lnTo>
                <a:lnTo>
                  <a:pt x="0" y="539889"/>
                </a:lnTo>
                <a:lnTo>
                  <a:pt x="1918" y="585958"/>
                </a:lnTo>
                <a:lnTo>
                  <a:pt x="7657" y="631287"/>
                </a:lnTo>
                <a:lnTo>
                  <a:pt x="17197" y="675774"/>
                </a:lnTo>
                <a:lnTo>
                  <a:pt x="30514" y="719319"/>
                </a:lnTo>
                <a:lnTo>
                  <a:pt x="47586" y="761822"/>
                </a:lnTo>
                <a:lnTo>
                  <a:pt x="49225" y="765454"/>
                </a:lnTo>
                <a:lnTo>
                  <a:pt x="443623" y="764832"/>
                </a:lnTo>
                <a:lnTo>
                  <a:pt x="454493" y="753109"/>
                </a:lnTo>
                <a:lnTo>
                  <a:pt x="57188" y="753109"/>
                </a:lnTo>
                <a:lnTo>
                  <a:pt x="37620" y="701859"/>
                </a:lnTo>
                <a:lnTo>
                  <a:pt x="23596" y="649119"/>
                </a:lnTo>
                <a:lnTo>
                  <a:pt x="15154" y="595068"/>
                </a:lnTo>
                <a:lnTo>
                  <a:pt x="12331" y="539889"/>
                </a:lnTo>
                <a:lnTo>
                  <a:pt x="14491" y="491940"/>
                </a:lnTo>
                <a:lnTo>
                  <a:pt x="20846" y="445183"/>
                </a:lnTo>
                <a:lnTo>
                  <a:pt x="31209" y="399806"/>
                </a:lnTo>
                <a:lnTo>
                  <a:pt x="45391" y="355996"/>
                </a:lnTo>
                <a:lnTo>
                  <a:pt x="63205" y="313941"/>
                </a:lnTo>
                <a:lnTo>
                  <a:pt x="84463" y="273829"/>
                </a:lnTo>
                <a:lnTo>
                  <a:pt x="108978" y="235847"/>
                </a:lnTo>
                <a:lnTo>
                  <a:pt x="136562" y="200183"/>
                </a:lnTo>
                <a:lnTo>
                  <a:pt x="167027" y="167025"/>
                </a:lnTo>
                <a:lnTo>
                  <a:pt x="200185" y="136561"/>
                </a:lnTo>
                <a:lnTo>
                  <a:pt x="235850" y="108977"/>
                </a:lnTo>
                <a:lnTo>
                  <a:pt x="273833" y="84462"/>
                </a:lnTo>
                <a:lnTo>
                  <a:pt x="313946" y="63204"/>
                </a:lnTo>
                <a:lnTo>
                  <a:pt x="356002" y="45391"/>
                </a:lnTo>
                <a:lnTo>
                  <a:pt x="399813" y="31209"/>
                </a:lnTo>
                <a:lnTo>
                  <a:pt x="445192" y="20846"/>
                </a:lnTo>
                <a:lnTo>
                  <a:pt x="491951" y="14491"/>
                </a:lnTo>
                <a:lnTo>
                  <a:pt x="539902" y="12331"/>
                </a:lnTo>
                <a:lnTo>
                  <a:pt x="652664" y="12331"/>
                </a:lnTo>
                <a:lnTo>
                  <a:pt x="636820" y="8713"/>
                </a:lnTo>
                <a:lnTo>
                  <a:pt x="588971" y="2210"/>
                </a:lnTo>
                <a:lnTo>
                  <a:pt x="539902" y="0"/>
                </a:lnTo>
                <a:close/>
              </a:path>
              <a:path w="1080135" h="1080134">
                <a:moveTo>
                  <a:pt x="610755" y="566458"/>
                </a:moveTo>
                <a:lnTo>
                  <a:pt x="438226" y="752513"/>
                </a:lnTo>
                <a:lnTo>
                  <a:pt x="57188" y="753109"/>
                </a:lnTo>
                <a:lnTo>
                  <a:pt x="454493" y="753109"/>
                </a:lnTo>
                <a:lnTo>
                  <a:pt x="611822" y="583437"/>
                </a:lnTo>
                <a:lnTo>
                  <a:pt x="631014" y="583437"/>
                </a:lnTo>
                <a:lnTo>
                  <a:pt x="610755" y="566458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3887" y="6174842"/>
            <a:ext cx="3355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20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8616" y="6271602"/>
            <a:ext cx="338284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490" y="0"/>
                </a:lnTo>
              </a:path>
            </a:pathLst>
          </a:custGeom>
          <a:ln w="12331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09786" y="5426354"/>
            <a:ext cx="412674" cy="429559"/>
          </a:xfrm>
          <a:custGeom>
            <a:avLst/>
            <a:gdLst/>
            <a:ahLst/>
            <a:cxnLst/>
            <a:rect l="l" t="t" r="r" b="b"/>
            <a:pathLst>
              <a:path w="482600" h="473710">
                <a:moveTo>
                  <a:pt x="482307" y="0"/>
                </a:moveTo>
                <a:lnTo>
                  <a:pt x="253707" y="0"/>
                </a:lnTo>
                <a:lnTo>
                  <a:pt x="253707" y="12331"/>
                </a:lnTo>
                <a:lnTo>
                  <a:pt x="452539" y="12331"/>
                </a:lnTo>
                <a:lnTo>
                  <a:pt x="0" y="464858"/>
                </a:lnTo>
                <a:lnTo>
                  <a:pt x="8724" y="473583"/>
                </a:lnTo>
                <a:lnTo>
                  <a:pt x="482307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35664" y="5815602"/>
            <a:ext cx="129776" cy="137621"/>
          </a:xfrm>
          <a:custGeom>
            <a:avLst/>
            <a:gdLst/>
            <a:ahLst/>
            <a:cxnLst/>
            <a:rect l="l" t="t" r="r" b="b"/>
            <a:pathLst>
              <a:path w="151765" h="151765">
                <a:moveTo>
                  <a:pt x="142493" y="0"/>
                </a:moveTo>
                <a:lnTo>
                  <a:pt x="0" y="142468"/>
                </a:lnTo>
                <a:lnTo>
                  <a:pt x="8724" y="151193"/>
                </a:lnTo>
                <a:lnTo>
                  <a:pt x="151206" y="8712"/>
                </a:lnTo>
                <a:lnTo>
                  <a:pt x="142493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007" y="5718681"/>
            <a:ext cx="220998" cy="232631"/>
          </a:xfrm>
          <a:custGeom>
            <a:avLst/>
            <a:gdLst/>
            <a:ahLst/>
            <a:cxnLst/>
            <a:rect l="l" t="t" r="r" b="b"/>
            <a:pathLst>
              <a:path w="258444" h="256540">
                <a:moveTo>
                  <a:pt x="249339" y="0"/>
                </a:moveTo>
                <a:lnTo>
                  <a:pt x="0" y="247713"/>
                </a:lnTo>
                <a:lnTo>
                  <a:pt x="8699" y="256463"/>
                </a:lnTo>
                <a:lnTo>
                  <a:pt x="258038" y="8750"/>
                </a:lnTo>
                <a:lnTo>
                  <a:pt x="249339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13241" y="5717061"/>
            <a:ext cx="400729" cy="236086"/>
          </a:xfrm>
          <a:custGeom>
            <a:avLst/>
            <a:gdLst/>
            <a:ahLst/>
            <a:cxnLst/>
            <a:rect l="l" t="t" r="r" b="b"/>
            <a:pathLst>
              <a:path w="468630" h="260350">
                <a:moveTo>
                  <a:pt x="468109" y="0"/>
                </a:moveTo>
                <a:lnTo>
                  <a:pt x="254050" y="0"/>
                </a:lnTo>
                <a:lnTo>
                  <a:pt x="0" y="251104"/>
                </a:lnTo>
                <a:lnTo>
                  <a:pt x="8661" y="259880"/>
                </a:lnTo>
                <a:lnTo>
                  <a:pt x="259118" y="12331"/>
                </a:lnTo>
                <a:lnTo>
                  <a:pt x="468109" y="12331"/>
                </a:lnTo>
                <a:lnTo>
                  <a:pt x="468109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71192" y="5490951"/>
            <a:ext cx="162898" cy="172746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11" y="0"/>
                </a:moveTo>
                <a:lnTo>
                  <a:pt x="58185" y="7493"/>
                </a:lnTo>
                <a:lnTo>
                  <a:pt x="27917" y="27917"/>
                </a:lnTo>
                <a:lnTo>
                  <a:pt x="7493" y="58185"/>
                </a:lnTo>
                <a:lnTo>
                  <a:pt x="0" y="95211"/>
                </a:lnTo>
                <a:lnTo>
                  <a:pt x="7493" y="132237"/>
                </a:lnTo>
                <a:lnTo>
                  <a:pt x="27917" y="162506"/>
                </a:lnTo>
                <a:lnTo>
                  <a:pt x="58185" y="182930"/>
                </a:lnTo>
                <a:lnTo>
                  <a:pt x="95211" y="190423"/>
                </a:lnTo>
                <a:lnTo>
                  <a:pt x="132237" y="182930"/>
                </a:lnTo>
                <a:lnTo>
                  <a:pt x="139407" y="178092"/>
                </a:lnTo>
                <a:lnTo>
                  <a:pt x="95211" y="178092"/>
                </a:lnTo>
                <a:lnTo>
                  <a:pt x="62979" y="171569"/>
                </a:lnTo>
                <a:lnTo>
                  <a:pt x="36631" y="153792"/>
                </a:lnTo>
                <a:lnTo>
                  <a:pt x="18854" y="127444"/>
                </a:lnTo>
                <a:lnTo>
                  <a:pt x="12331" y="95211"/>
                </a:lnTo>
                <a:lnTo>
                  <a:pt x="18854" y="62984"/>
                </a:lnTo>
                <a:lnTo>
                  <a:pt x="36631" y="36636"/>
                </a:lnTo>
                <a:lnTo>
                  <a:pt x="62979" y="18855"/>
                </a:lnTo>
                <a:lnTo>
                  <a:pt x="95211" y="12331"/>
                </a:lnTo>
                <a:lnTo>
                  <a:pt x="139407" y="12331"/>
                </a:lnTo>
                <a:lnTo>
                  <a:pt x="132237" y="7493"/>
                </a:lnTo>
                <a:lnTo>
                  <a:pt x="95211" y="0"/>
                </a:lnTo>
                <a:close/>
              </a:path>
              <a:path w="190500" h="190500">
                <a:moveTo>
                  <a:pt x="139407" y="12331"/>
                </a:moveTo>
                <a:lnTo>
                  <a:pt x="95211" y="12331"/>
                </a:lnTo>
                <a:lnTo>
                  <a:pt x="127444" y="18855"/>
                </a:lnTo>
                <a:lnTo>
                  <a:pt x="153792" y="36636"/>
                </a:lnTo>
                <a:lnTo>
                  <a:pt x="171569" y="62984"/>
                </a:lnTo>
                <a:lnTo>
                  <a:pt x="178092" y="95211"/>
                </a:lnTo>
                <a:lnTo>
                  <a:pt x="171569" y="127444"/>
                </a:lnTo>
                <a:lnTo>
                  <a:pt x="153792" y="153792"/>
                </a:lnTo>
                <a:lnTo>
                  <a:pt x="127444" y="171569"/>
                </a:lnTo>
                <a:lnTo>
                  <a:pt x="95211" y="178092"/>
                </a:lnTo>
                <a:lnTo>
                  <a:pt x="139407" y="178092"/>
                </a:lnTo>
                <a:lnTo>
                  <a:pt x="162506" y="162506"/>
                </a:lnTo>
                <a:lnTo>
                  <a:pt x="182930" y="132237"/>
                </a:lnTo>
                <a:lnTo>
                  <a:pt x="190423" y="95211"/>
                </a:lnTo>
                <a:lnTo>
                  <a:pt x="182930" y="58185"/>
                </a:lnTo>
                <a:lnTo>
                  <a:pt x="162506" y="27917"/>
                </a:lnTo>
                <a:lnTo>
                  <a:pt x="139407" y="12331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4752" y="6165648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61176" y="6165648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91632" y="6165648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3080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0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0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35306" y="5325850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74382" y="5325850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3080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0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0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65985" y="5325850"/>
            <a:ext cx="17376" cy="18426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3081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13068"/>
                </a:lnTo>
                <a:lnTo>
                  <a:pt x="7226" y="20294"/>
                </a:lnTo>
                <a:lnTo>
                  <a:pt x="13081" y="20294"/>
                </a:lnTo>
                <a:lnTo>
                  <a:pt x="20294" y="13068"/>
                </a:lnTo>
                <a:lnTo>
                  <a:pt x="20294" y="7213"/>
                </a:lnTo>
                <a:lnTo>
                  <a:pt x="13081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32220" y="5718385"/>
            <a:ext cx="98282" cy="104223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05829" y="0"/>
                </a:moveTo>
                <a:lnTo>
                  <a:pt x="0" y="106006"/>
                </a:lnTo>
                <a:lnTo>
                  <a:pt x="8724" y="114719"/>
                </a:lnTo>
                <a:lnTo>
                  <a:pt x="114554" y="8712"/>
                </a:lnTo>
                <a:lnTo>
                  <a:pt x="105829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20079" y="6174851"/>
            <a:ext cx="23348" cy="31094"/>
          </a:xfrm>
          <a:custGeom>
            <a:avLst/>
            <a:gdLst/>
            <a:ahLst/>
            <a:cxnLst/>
            <a:rect l="l" t="t" r="r" b="b"/>
            <a:pathLst>
              <a:path w="27305" h="34290">
                <a:moveTo>
                  <a:pt x="12026" y="0"/>
                </a:moveTo>
                <a:lnTo>
                  <a:pt x="0" y="0"/>
                </a:lnTo>
                <a:lnTo>
                  <a:pt x="8930" y="11985"/>
                </a:lnTo>
                <a:lnTo>
                  <a:pt x="14104" y="18829"/>
                </a:lnTo>
                <a:lnTo>
                  <a:pt x="17500" y="23093"/>
                </a:lnTo>
                <a:lnTo>
                  <a:pt x="26873" y="34150"/>
                </a:lnTo>
                <a:lnTo>
                  <a:pt x="22428" y="21450"/>
                </a:lnTo>
                <a:lnTo>
                  <a:pt x="22428" y="19392"/>
                </a:lnTo>
                <a:lnTo>
                  <a:pt x="15214" y="6159"/>
                </a:lnTo>
                <a:lnTo>
                  <a:pt x="1202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767086" y="2218957"/>
            <a:ext cx="538106" cy="856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</a:pPr>
            <a:r>
              <a:rPr sz="900" spc="20" dirty="0">
                <a:solidFill>
                  <a:srgbClr val="40454D"/>
                </a:solidFill>
                <a:latin typeface="Tahoma"/>
                <a:cs typeface="Tahoma"/>
              </a:rPr>
              <a:t>Сист</a:t>
            </a:r>
            <a:r>
              <a:rPr sz="900" spc="10" dirty="0">
                <a:solidFill>
                  <a:srgbClr val="40454D"/>
                </a:solidFill>
                <a:latin typeface="Tahoma"/>
                <a:cs typeface="Tahoma"/>
              </a:rPr>
              <a:t>е</a:t>
            </a:r>
            <a:r>
              <a:rPr sz="900" spc="45" dirty="0">
                <a:solidFill>
                  <a:srgbClr val="40454D"/>
                </a:solidFill>
                <a:latin typeface="Tahoma"/>
                <a:cs typeface="Tahoma"/>
              </a:rPr>
              <a:t>мно</a:t>
            </a:r>
            <a:r>
              <a:rPr sz="900" spc="15" dirty="0">
                <a:solidFill>
                  <a:srgbClr val="40454D"/>
                </a:solidFill>
                <a:latin typeface="Tahoma"/>
                <a:cs typeface="Tahoma"/>
              </a:rPr>
              <a:t>е  </a:t>
            </a:r>
            <a:r>
              <a:rPr sz="900" spc="40" dirty="0">
                <a:solidFill>
                  <a:srgbClr val="40454D"/>
                </a:solidFill>
                <a:latin typeface="Tahoma"/>
                <a:cs typeface="Tahoma"/>
              </a:rPr>
              <a:t>мышление  </a:t>
            </a:r>
            <a:r>
              <a:rPr sz="900" spc="20" dirty="0">
                <a:solidFill>
                  <a:srgbClr val="40454D"/>
                </a:solidFill>
                <a:latin typeface="Tahoma"/>
                <a:cs typeface="Tahoma"/>
              </a:rPr>
              <a:t>и</a:t>
            </a:r>
            <a:r>
              <a:rPr sz="900" spc="-120" dirty="0">
                <a:solidFill>
                  <a:srgbClr val="40454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40454D"/>
                </a:solidFill>
                <a:latin typeface="Tahoma"/>
                <a:cs typeface="Tahoma"/>
              </a:rPr>
              <a:t>решение  </a:t>
            </a:r>
            <a:r>
              <a:rPr sz="900" spc="25" dirty="0">
                <a:solidFill>
                  <a:srgbClr val="40454D"/>
                </a:solidFill>
                <a:latin typeface="Tahoma"/>
                <a:cs typeface="Tahoma"/>
              </a:rPr>
              <a:t>проблем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803901" y="4063329"/>
            <a:ext cx="571771" cy="291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900" spc="-40" dirty="0">
                <a:solidFill>
                  <a:srgbClr val="40454D"/>
                </a:solidFill>
                <a:latin typeface="Tahoma"/>
                <a:cs typeface="Tahoma"/>
              </a:rPr>
              <a:t>У</a:t>
            </a:r>
            <a:r>
              <a:rPr sz="900" spc="15" dirty="0">
                <a:solidFill>
                  <a:srgbClr val="40454D"/>
                </a:solidFill>
                <a:latin typeface="Tahoma"/>
                <a:cs typeface="Tahoma"/>
              </a:rPr>
              <a:t>пр</a:t>
            </a:r>
            <a:r>
              <a:rPr sz="900" spc="10" dirty="0">
                <a:solidFill>
                  <a:srgbClr val="40454D"/>
                </a:solidFill>
                <a:latin typeface="Tahoma"/>
                <a:cs typeface="Tahoma"/>
              </a:rPr>
              <a:t>а</a:t>
            </a:r>
            <a:r>
              <a:rPr sz="900" spc="-5" dirty="0">
                <a:solidFill>
                  <a:srgbClr val="40454D"/>
                </a:solidFill>
                <a:latin typeface="Tahoma"/>
                <a:cs typeface="Tahoma"/>
              </a:rPr>
              <a:t>в</a:t>
            </a:r>
            <a:r>
              <a:rPr sz="900" spc="20" dirty="0">
                <a:solidFill>
                  <a:srgbClr val="40454D"/>
                </a:solidFill>
                <a:latin typeface="Tahoma"/>
                <a:cs typeface="Tahoma"/>
              </a:rPr>
              <a:t>ление  собой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711418" y="5667930"/>
            <a:ext cx="859558" cy="428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900" spc="20" dirty="0">
                <a:solidFill>
                  <a:srgbClr val="40454D"/>
                </a:solidFill>
                <a:latin typeface="Tahoma"/>
                <a:cs typeface="Tahoma"/>
              </a:rPr>
              <a:t>Инновационность  и</a:t>
            </a:r>
            <a:r>
              <a:rPr sz="900" spc="-130" dirty="0">
                <a:solidFill>
                  <a:srgbClr val="40454D"/>
                </a:solidFill>
                <a:latin typeface="Tahoma"/>
                <a:cs typeface="Tahoma"/>
              </a:rPr>
              <a:t> </a:t>
            </a:r>
            <a:r>
              <a:rPr sz="900" spc="25" dirty="0">
                <a:solidFill>
                  <a:srgbClr val="40454D"/>
                </a:solidFill>
                <a:latin typeface="Tahoma"/>
                <a:cs typeface="Tahoma"/>
              </a:rPr>
              <a:t>digital-навыки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814112" y="5487201"/>
            <a:ext cx="844354" cy="570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900" spc="25" dirty="0">
                <a:solidFill>
                  <a:srgbClr val="40454D"/>
                </a:solidFill>
                <a:latin typeface="Tahoma"/>
                <a:cs typeface="Tahoma"/>
              </a:rPr>
              <a:t>Развитие</a:t>
            </a:r>
            <a:r>
              <a:rPr sz="900" spc="-130" dirty="0">
                <a:solidFill>
                  <a:srgbClr val="40454D"/>
                </a:solidFill>
                <a:latin typeface="Tahoma"/>
                <a:cs typeface="Tahoma"/>
              </a:rPr>
              <a:t> </a:t>
            </a:r>
            <a:r>
              <a:rPr sz="900" spc="40" dirty="0">
                <a:solidFill>
                  <a:srgbClr val="40454D"/>
                </a:solidFill>
                <a:latin typeface="Tahoma"/>
                <a:cs typeface="Tahoma"/>
              </a:rPr>
              <a:t>команд  </a:t>
            </a:r>
            <a:r>
              <a:rPr sz="900" spc="20" dirty="0">
                <a:solidFill>
                  <a:srgbClr val="40454D"/>
                </a:solidFill>
                <a:latin typeface="Tahoma"/>
                <a:cs typeface="Tahoma"/>
              </a:rPr>
              <a:t>и</a:t>
            </a:r>
            <a:r>
              <a:rPr sz="900" spc="-165" dirty="0">
                <a:solidFill>
                  <a:srgbClr val="40454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40454D"/>
                </a:solidFill>
                <a:latin typeface="Tahoma"/>
                <a:cs typeface="Tahoma"/>
              </a:rPr>
              <a:t>сотрудничество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617002" y="3696126"/>
            <a:ext cx="803630" cy="713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900" spc="10" dirty="0">
                <a:solidFill>
                  <a:srgbClr val="40454D"/>
                </a:solidFill>
                <a:latin typeface="Tahoma"/>
                <a:cs typeface="Tahoma"/>
              </a:rPr>
              <a:t>Управление  </a:t>
            </a:r>
            <a:r>
              <a:rPr sz="900" spc="20" dirty="0">
                <a:solidFill>
                  <a:srgbClr val="40454D"/>
                </a:solidFill>
                <a:latin typeface="Tahoma"/>
                <a:cs typeface="Tahoma"/>
              </a:rPr>
              <a:t>результатом и  отв</a:t>
            </a:r>
            <a:r>
              <a:rPr sz="900" spc="10" dirty="0">
                <a:solidFill>
                  <a:srgbClr val="40454D"/>
                </a:solidFill>
                <a:latin typeface="Tahoma"/>
                <a:cs typeface="Tahoma"/>
              </a:rPr>
              <a:t>е</a:t>
            </a:r>
            <a:r>
              <a:rPr sz="900" spc="20" dirty="0">
                <a:solidFill>
                  <a:srgbClr val="40454D"/>
                </a:solidFill>
                <a:latin typeface="Tahoma"/>
                <a:cs typeface="Tahoma"/>
              </a:rPr>
              <a:t>тственно</a:t>
            </a:r>
            <a:r>
              <a:rPr sz="900" spc="25" dirty="0">
                <a:solidFill>
                  <a:srgbClr val="40454D"/>
                </a:solidFill>
                <a:latin typeface="Tahoma"/>
                <a:cs typeface="Tahoma"/>
              </a:rPr>
              <a:t>сть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099504" y="4389503"/>
            <a:ext cx="106480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40454D"/>
                </a:solidFill>
                <a:latin typeface="Tahoma"/>
                <a:cs typeface="Tahoma"/>
              </a:rPr>
              <a:t>Клиентоцентричность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099360" y="3811070"/>
            <a:ext cx="1616490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-145" dirty="0">
                <a:solidFill>
                  <a:srgbClr val="40454D"/>
                </a:solidFill>
                <a:latin typeface="Century Gothic"/>
                <a:cs typeface="Century Gothic"/>
              </a:rPr>
              <a:t>Всё </a:t>
            </a:r>
            <a:r>
              <a:rPr sz="1850" i="1" spc="50" dirty="0">
                <a:solidFill>
                  <a:srgbClr val="40454D"/>
                </a:solidFill>
                <a:latin typeface="Century Gothic"/>
                <a:cs typeface="Century Gothic"/>
              </a:rPr>
              <a:t>для</a:t>
            </a:r>
            <a:r>
              <a:rPr sz="1850" i="1" spc="-150" dirty="0">
                <a:solidFill>
                  <a:srgbClr val="40454D"/>
                </a:solidFill>
                <a:latin typeface="Century Gothic"/>
                <a:cs typeface="Century Gothic"/>
              </a:rPr>
              <a:t> </a:t>
            </a:r>
            <a:r>
              <a:rPr sz="1850" i="1" spc="50" dirty="0">
                <a:solidFill>
                  <a:srgbClr val="40454D"/>
                </a:solidFill>
                <a:latin typeface="Century Gothic"/>
                <a:cs typeface="Century Gothic"/>
              </a:rPr>
              <a:t>клиента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757006" y="1582594"/>
            <a:ext cx="998564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150" dirty="0">
                <a:solidFill>
                  <a:srgbClr val="40454D"/>
                </a:solidFill>
                <a:latin typeface="Century Gothic"/>
                <a:cs typeface="Century Gothic"/>
              </a:rPr>
              <a:t>Я</a:t>
            </a:r>
            <a:r>
              <a:rPr sz="1850" i="1" spc="-365" dirty="0">
                <a:solidFill>
                  <a:srgbClr val="40454D"/>
                </a:solidFill>
                <a:latin typeface="Century Gothic"/>
                <a:cs typeface="Century Gothic"/>
              </a:rPr>
              <a:t> </a:t>
            </a:r>
            <a:r>
              <a:rPr sz="1850" i="1" spc="-5" dirty="0">
                <a:solidFill>
                  <a:srgbClr val="40454D"/>
                </a:solidFill>
                <a:latin typeface="Century Gothic"/>
                <a:cs typeface="Century Gothic"/>
              </a:rPr>
              <a:t>— </a:t>
            </a:r>
            <a:r>
              <a:rPr sz="1850" i="1" spc="-100" dirty="0">
                <a:solidFill>
                  <a:srgbClr val="40454D"/>
                </a:solidFill>
                <a:latin typeface="Century Gothic"/>
                <a:cs typeface="Century Gothic"/>
              </a:rPr>
              <a:t>лидер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616764" y="3125615"/>
            <a:ext cx="1430786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110" dirty="0">
                <a:solidFill>
                  <a:srgbClr val="40454D"/>
                </a:solidFill>
                <a:latin typeface="Century Gothic"/>
                <a:cs typeface="Century Gothic"/>
              </a:rPr>
              <a:t>Мы—</a:t>
            </a:r>
            <a:r>
              <a:rPr sz="1850" i="1" spc="-315" dirty="0">
                <a:solidFill>
                  <a:srgbClr val="40454D"/>
                </a:solidFill>
                <a:latin typeface="Century Gothic"/>
                <a:cs typeface="Century Gothic"/>
              </a:rPr>
              <a:t> </a:t>
            </a:r>
            <a:r>
              <a:rPr sz="1850" i="1" spc="-140" dirty="0">
                <a:solidFill>
                  <a:srgbClr val="40454D"/>
                </a:solidFill>
                <a:latin typeface="Century Gothic"/>
                <a:cs typeface="Century Gothic"/>
              </a:rPr>
              <a:t>команда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497484" y="2614862"/>
            <a:ext cx="241089" cy="1690028"/>
          </a:xfrm>
          <a:custGeom>
            <a:avLst/>
            <a:gdLst/>
            <a:ahLst/>
            <a:cxnLst/>
            <a:rect l="l" t="t" r="r" b="b"/>
            <a:pathLst>
              <a:path w="281940" h="1863725">
                <a:moveTo>
                  <a:pt x="281444" y="0"/>
                </a:moveTo>
                <a:lnTo>
                  <a:pt x="261666" y="45994"/>
                </a:lnTo>
                <a:lnTo>
                  <a:pt x="242556" y="92340"/>
                </a:lnTo>
                <a:lnTo>
                  <a:pt x="224122" y="139031"/>
                </a:lnTo>
                <a:lnTo>
                  <a:pt x="206368" y="186061"/>
                </a:lnTo>
                <a:lnTo>
                  <a:pt x="189302" y="233423"/>
                </a:lnTo>
                <a:lnTo>
                  <a:pt x="172930" y="281112"/>
                </a:lnTo>
                <a:lnTo>
                  <a:pt x="157257" y="329122"/>
                </a:lnTo>
                <a:lnTo>
                  <a:pt x="142289" y="377446"/>
                </a:lnTo>
                <a:lnTo>
                  <a:pt x="128032" y="426079"/>
                </a:lnTo>
                <a:lnTo>
                  <a:pt x="114494" y="475014"/>
                </a:lnTo>
                <a:lnTo>
                  <a:pt x="101679" y="524245"/>
                </a:lnTo>
                <a:lnTo>
                  <a:pt x="89593" y="573767"/>
                </a:lnTo>
                <a:lnTo>
                  <a:pt x="78244" y="623573"/>
                </a:lnTo>
                <a:lnTo>
                  <a:pt x="67636" y="673657"/>
                </a:lnTo>
                <a:lnTo>
                  <a:pt x="57776" y="724013"/>
                </a:lnTo>
                <a:lnTo>
                  <a:pt x="48670" y="774635"/>
                </a:lnTo>
                <a:lnTo>
                  <a:pt x="40324" y="825517"/>
                </a:lnTo>
                <a:lnTo>
                  <a:pt x="32744" y="876652"/>
                </a:lnTo>
                <a:lnTo>
                  <a:pt x="25937" y="928036"/>
                </a:lnTo>
                <a:lnTo>
                  <a:pt x="19907" y="979661"/>
                </a:lnTo>
                <a:lnTo>
                  <a:pt x="14662" y="1031521"/>
                </a:lnTo>
                <a:lnTo>
                  <a:pt x="10207" y="1083611"/>
                </a:lnTo>
                <a:lnTo>
                  <a:pt x="6548" y="1135925"/>
                </a:lnTo>
                <a:lnTo>
                  <a:pt x="3692" y="1188456"/>
                </a:lnTo>
                <a:lnTo>
                  <a:pt x="1645" y="1241198"/>
                </a:lnTo>
                <a:lnTo>
                  <a:pt x="412" y="1294145"/>
                </a:lnTo>
                <a:lnTo>
                  <a:pt x="0" y="1347292"/>
                </a:lnTo>
                <a:lnTo>
                  <a:pt x="403" y="1399850"/>
                </a:lnTo>
                <a:lnTo>
                  <a:pt x="1609" y="1452213"/>
                </a:lnTo>
                <a:lnTo>
                  <a:pt x="3611" y="1504374"/>
                </a:lnTo>
                <a:lnTo>
                  <a:pt x="6404" y="1556329"/>
                </a:lnTo>
                <a:lnTo>
                  <a:pt x="9982" y="1608070"/>
                </a:lnTo>
                <a:lnTo>
                  <a:pt x="14338" y="1659593"/>
                </a:lnTo>
                <a:lnTo>
                  <a:pt x="19468" y="1710891"/>
                </a:lnTo>
                <a:lnTo>
                  <a:pt x="25364" y="1761960"/>
                </a:lnTo>
                <a:lnTo>
                  <a:pt x="32021" y="1812791"/>
                </a:lnTo>
                <a:lnTo>
                  <a:pt x="39433" y="1863382"/>
                </a:lnTo>
              </a:path>
            </a:pathLst>
          </a:custGeom>
          <a:ln w="13030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143408" y="5760044"/>
            <a:ext cx="1319472" cy="965648"/>
          </a:xfrm>
          <a:custGeom>
            <a:avLst/>
            <a:gdLst/>
            <a:ahLst/>
            <a:cxnLst/>
            <a:rect l="l" t="t" r="r" b="b"/>
            <a:pathLst>
              <a:path w="1543050" h="1064895">
                <a:moveTo>
                  <a:pt x="0" y="0"/>
                </a:moveTo>
                <a:lnTo>
                  <a:pt x="31743" y="38283"/>
                </a:lnTo>
                <a:lnTo>
                  <a:pt x="64039" y="76086"/>
                </a:lnTo>
                <a:lnTo>
                  <a:pt x="96883" y="113401"/>
                </a:lnTo>
                <a:lnTo>
                  <a:pt x="130267" y="150223"/>
                </a:lnTo>
                <a:lnTo>
                  <a:pt x="164186" y="186545"/>
                </a:lnTo>
                <a:lnTo>
                  <a:pt x="198633" y="222361"/>
                </a:lnTo>
                <a:lnTo>
                  <a:pt x="233603" y="257666"/>
                </a:lnTo>
                <a:lnTo>
                  <a:pt x="269089" y="292452"/>
                </a:lnTo>
                <a:lnTo>
                  <a:pt x="305084" y="326713"/>
                </a:lnTo>
                <a:lnTo>
                  <a:pt x="341584" y="360444"/>
                </a:lnTo>
                <a:lnTo>
                  <a:pt x="378580" y="393638"/>
                </a:lnTo>
                <a:lnTo>
                  <a:pt x="416068" y="426289"/>
                </a:lnTo>
                <a:lnTo>
                  <a:pt x="454041" y="458391"/>
                </a:lnTo>
                <a:lnTo>
                  <a:pt x="492493" y="489938"/>
                </a:lnTo>
                <a:lnTo>
                  <a:pt x="531418" y="520923"/>
                </a:lnTo>
                <a:lnTo>
                  <a:pt x="570809" y="551340"/>
                </a:lnTo>
                <a:lnTo>
                  <a:pt x="610660" y="581183"/>
                </a:lnTo>
                <a:lnTo>
                  <a:pt x="650966" y="610446"/>
                </a:lnTo>
                <a:lnTo>
                  <a:pt x="691719" y="639122"/>
                </a:lnTo>
                <a:lnTo>
                  <a:pt x="732914" y="667206"/>
                </a:lnTo>
                <a:lnTo>
                  <a:pt x="774545" y="694691"/>
                </a:lnTo>
                <a:lnTo>
                  <a:pt x="816605" y="721571"/>
                </a:lnTo>
                <a:lnTo>
                  <a:pt x="859088" y="747840"/>
                </a:lnTo>
                <a:lnTo>
                  <a:pt x="901988" y="773492"/>
                </a:lnTo>
                <a:lnTo>
                  <a:pt x="945299" y="798520"/>
                </a:lnTo>
                <a:lnTo>
                  <a:pt x="989014" y="822919"/>
                </a:lnTo>
                <a:lnTo>
                  <a:pt x="1033128" y="846681"/>
                </a:lnTo>
                <a:lnTo>
                  <a:pt x="1077634" y="869801"/>
                </a:lnTo>
                <a:lnTo>
                  <a:pt x="1122525" y="892273"/>
                </a:lnTo>
                <a:lnTo>
                  <a:pt x="1167797" y="914090"/>
                </a:lnTo>
                <a:lnTo>
                  <a:pt x="1213442" y="935247"/>
                </a:lnTo>
                <a:lnTo>
                  <a:pt x="1259454" y="955737"/>
                </a:lnTo>
                <a:lnTo>
                  <a:pt x="1305828" y="975553"/>
                </a:lnTo>
                <a:lnTo>
                  <a:pt x="1352557" y="994691"/>
                </a:lnTo>
                <a:lnTo>
                  <a:pt x="1399634" y="1013143"/>
                </a:lnTo>
                <a:lnTo>
                  <a:pt x="1447054" y="1030903"/>
                </a:lnTo>
                <a:lnTo>
                  <a:pt x="1494810" y="1047965"/>
                </a:lnTo>
                <a:lnTo>
                  <a:pt x="1542897" y="1064323"/>
                </a:lnTo>
              </a:path>
            </a:pathLst>
          </a:custGeom>
          <a:ln w="13030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92806" y="8880"/>
            <a:ext cx="1305898" cy="3119209"/>
          </a:xfrm>
          <a:custGeom>
            <a:avLst/>
            <a:gdLst/>
            <a:ahLst/>
            <a:cxnLst/>
            <a:rect l="l" t="t" r="r" b="b"/>
            <a:pathLst>
              <a:path w="1527175" h="3439795">
                <a:moveTo>
                  <a:pt x="1526662" y="0"/>
                </a:moveTo>
                <a:lnTo>
                  <a:pt x="1478405" y="56254"/>
                </a:lnTo>
                <a:lnTo>
                  <a:pt x="1446410" y="94331"/>
                </a:lnTo>
                <a:lnTo>
                  <a:pt x="1414704" y="132656"/>
                </a:lnTo>
                <a:lnTo>
                  <a:pt x="1383288" y="171230"/>
                </a:lnTo>
                <a:lnTo>
                  <a:pt x="1352165" y="210049"/>
                </a:lnTo>
                <a:lnTo>
                  <a:pt x="1321336" y="249113"/>
                </a:lnTo>
                <a:lnTo>
                  <a:pt x="1290803" y="288419"/>
                </a:lnTo>
                <a:lnTo>
                  <a:pt x="1260567" y="327966"/>
                </a:lnTo>
                <a:lnTo>
                  <a:pt x="1230631" y="367753"/>
                </a:lnTo>
                <a:lnTo>
                  <a:pt x="1200994" y="407777"/>
                </a:lnTo>
                <a:lnTo>
                  <a:pt x="1171661" y="448037"/>
                </a:lnTo>
                <a:lnTo>
                  <a:pt x="1142631" y="488531"/>
                </a:lnTo>
                <a:lnTo>
                  <a:pt x="1113907" y="529258"/>
                </a:lnTo>
                <a:lnTo>
                  <a:pt x="1085491" y="570216"/>
                </a:lnTo>
                <a:lnTo>
                  <a:pt x="1057384" y="611403"/>
                </a:lnTo>
                <a:lnTo>
                  <a:pt x="1029587" y="652818"/>
                </a:lnTo>
                <a:lnTo>
                  <a:pt x="1002103" y="694458"/>
                </a:lnTo>
                <a:lnTo>
                  <a:pt x="974933" y="736322"/>
                </a:lnTo>
                <a:lnTo>
                  <a:pt x="948079" y="778409"/>
                </a:lnTo>
                <a:lnTo>
                  <a:pt x="921543" y="820717"/>
                </a:lnTo>
                <a:lnTo>
                  <a:pt x="895326" y="863244"/>
                </a:lnTo>
                <a:lnTo>
                  <a:pt x="869429" y="905989"/>
                </a:lnTo>
                <a:lnTo>
                  <a:pt x="843856" y="948949"/>
                </a:lnTo>
                <a:lnTo>
                  <a:pt x="818606" y="992123"/>
                </a:lnTo>
                <a:lnTo>
                  <a:pt x="793682" y="1035510"/>
                </a:lnTo>
                <a:lnTo>
                  <a:pt x="769086" y="1079108"/>
                </a:lnTo>
                <a:lnTo>
                  <a:pt x="744819" y="1122914"/>
                </a:lnTo>
                <a:lnTo>
                  <a:pt x="720883" y="1166928"/>
                </a:lnTo>
                <a:lnTo>
                  <a:pt x="697280" y="1211148"/>
                </a:lnTo>
                <a:lnTo>
                  <a:pt x="674011" y="1255572"/>
                </a:lnTo>
                <a:lnTo>
                  <a:pt x="651078" y="1300198"/>
                </a:lnTo>
                <a:lnTo>
                  <a:pt x="628483" y="1345024"/>
                </a:lnTo>
                <a:lnTo>
                  <a:pt x="606227" y="1390050"/>
                </a:lnTo>
                <a:lnTo>
                  <a:pt x="584312" y="1435273"/>
                </a:lnTo>
                <a:lnTo>
                  <a:pt x="562740" y="1480692"/>
                </a:lnTo>
                <a:lnTo>
                  <a:pt x="541512" y="1526305"/>
                </a:lnTo>
                <a:lnTo>
                  <a:pt x="520630" y="1572109"/>
                </a:lnTo>
                <a:lnTo>
                  <a:pt x="500096" y="1618105"/>
                </a:lnTo>
                <a:lnTo>
                  <a:pt x="479911" y="1664289"/>
                </a:lnTo>
                <a:lnTo>
                  <a:pt x="460077" y="1710661"/>
                </a:lnTo>
                <a:lnTo>
                  <a:pt x="440596" y="1757218"/>
                </a:lnTo>
                <a:lnTo>
                  <a:pt x="421470" y="1803960"/>
                </a:lnTo>
                <a:lnTo>
                  <a:pt x="402699" y="1850883"/>
                </a:lnTo>
                <a:lnTo>
                  <a:pt x="384287" y="1897987"/>
                </a:lnTo>
                <a:lnTo>
                  <a:pt x="366234" y="1945270"/>
                </a:lnTo>
                <a:lnTo>
                  <a:pt x="348542" y="1992730"/>
                </a:lnTo>
                <a:lnTo>
                  <a:pt x="331213" y="2040365"/>
                </a:lnTo>
                <a:lnTo>
                  <a:pt x="314248" y="2088174"/>
                </a:lnTo>
                <a:lnTo>
                  <a:pt x="297650" y="2136156"/>
                </a:lnTo>
                <a:lnTo>
                  <a:pt x="281419" y="2184307"/>
                </a:lnTo>
                <a:lnTo>
                  <a:pt x="265558" y="2232628"/>
                </a:lnTo>
                <a:lnTo>
                  <a:pt x="250069" y="2281116"/>
                </a:lnTo>
                <a:lnTo>
                  <a:pt x="234952" y="2329769"/>
                </a:lnTo>
                <a:lnTo>
                  <a:pt x="220210" y="2378586"/>
                </a:lnTo>
                <a:lnTo>
                  <a:pt x="205844" y="2427565"/>
                </a:lnTo>
                <a:lnTo>
                  <a:pt x="191856" y="2476704"/>
                </a:lnTo>
                <a:lnTo>
                  <a:pt x="178247" y="2526002"/>
                </a:lnTo>
                <a:lnTo>
                  <a:pt x="165020" y="2575457"/>
                </a:lnTo>
                <a:lnTo>
                  <a:pt x="152176" y="2625068"/>
                </a:lnTo>
                <a:lnTo>
                  <a:pt x="139716" y="2674832"/>
                </a:lnTo>
                <a:lnTo>
                  <a:pt x="127643" y="2724748"/>
                </a:lnTo>
                <a:lnTo>
                  <a:pt x="115958" y="2774815"/>
                </a:lnTo>
                <a:lnTo>
                  <a:pt x="104662" y="2825030"/>
                </a:lnTo>
                <a:lnTo>
                  <a:pt x="93758" y="2875392"/>
                </a:lnTo>
                <a:lnTo>
                  <a:pt x="83247" y="2925899"/>
                </a:lnTo>
                <a:lnTo>
                  <a:pt x="73131" y="2976550"/>
                </a:lnTo>
                <a:lnTo>
                  <a:pt x="63411" y="3027343"/>
                </a:lnTo>
                <a:lnTo>
                  <a:pt x="54089" y="3078276"/>
                </a:lnTo>
                <a:lnTo>
                  <a:pt x="46509" y="3121493"/>
                </a:lnTo>
                <a:lnTo>
                  <a:pt x="39220" y="3164807"/>
                </a:lnTo>
                <a:lnTo>
                  <a:pt x="32222" y="3208217"/>
                </a:lnTo>
                <a:lnTo>
                  <a:pt x="25514" y="3251720"/>
                </a:lnTo>
                <a:lnTo>
                  <a:pt x="18632" y="3298518"/>
                </a:lnTo>
                <a:lnTo>
                  <a:pt x="12085" y="3345430"/>
                </a:lnTo>
                <a:lnTo>
                  <a:pt x="5874" y="3392452"/>
                </a:lnTo>
                <a:lnTo>
                  <a:pt x="0" y="3439578"/>
                </a:lnTo>
              </a:path>
            </a:pathLst>
          </a:custGeom>
          <a:ln w="13030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28662" y="6216688"/>
            <a:ext cx="266610" cy="552210"/>
          </a:xfrm>
          <a:custGeom>
            <a:avLst/>
            <a:gdLst/>
            <a:ahLst/>
            <a:cxnLst/>
            <a:rect l="l" t="t" r="r" b="b"/>
            <a:pathLst>
              <a:path w="311785" h="608965">
                <a:moveTo>
                  <a:pt x="0" y="0"/>
                </a:moveTo>
                <a:lnTo>
                  <a:pt x="22860" y="50638"/>
                </a:lnTo>
                <a:lnTo>
                  <a:pt x="46139" y="101050"/>
                </a:lnTo>
                <a:lnTo>
                  <a:pt x="69837" y="151229"/>
                </a:lnTo>
                <a:lnTo>
                  <a:pt x="93954" y="201168"/>
                </a:lnTo>
                <a:lnTo>
                  <a:pt x="116725" y="247322"/>
                </a:lnTo>
                <a:lnTo>
                  <a:pt x="139852" y="293270"/>
                </a:lnTo>
                <a:lnTo>
                  <a:pt x="163332" y="339008"/>
                </a:lnTo>
                <a:lnTo>
                  <a:pt x="187165" y="384535"/>
                </a:lnTo>
                <a:lnTo>
                  <a:pt x="211349" y="429849"/>
                </a:lnTo>
                <a:lnTo>
                  <a:pt x="235883" y="474947"/>
                </a:lnTo>
                <a:lnTo>
                  <a:pt x="260765" y="519827"/>
                </a:lnTo>
                <a:lnTo>
                  <a:pt x="285994" y="564488"/>
                </a:lnTo>
                <a:lnTo>
                  <a:pt x="311569" y="608926"/>
                </a:lnTo>
              </a:path>
            </a:pathLst>
          </a:custGeom>
          <a:ln w="13030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89523" y="4515930"/>
            <a:ext cx="70589" cy="475050"/>
          </a:xfrm>
          <a:custGeom>
            <a:avLst/>
            <a:gdLst/>
            <a:ahLst/>
            <a:cxnLst/>
            <a:rect l="l" t="t" r="r" b="b"/>
            <a:pathLst>
              <a:path w="82550" h="523875">
                <a:moveTo>
                  <a:pt x="0" y="0"/>
                </a:moveTo>
                <a:lnTo>
                  <a:pt x="5885" y="49226"/>
                </a:lnTo>
                <a:lnTo>
                  <a:pt x="12139" y="98338"/>
                </a:lnTo>
                <a:lnTo>
                  <a:pt x="18762" y="147335"/>
                </a:lnTo>
                <a:lnTo>
                  <a:pt x="25752" y="196216"/>
                </a:lnTo>
                <a:lnTo>
                  <a:pt x="33107" y="244978"/>
                </a:lnTo>
                <a:lnTo>
                  <a:pt x="40826" y="293620"/>
                </a:lnTo>
                <a:lnTo>
                  <a:pt x="48907" y="342140"/>
                </a:lnTo>
                <a:lnTo>
                  <a:pt x="57349" y="390537"/>
                </a:lnTo>
                <a:lnTo>
                  <a:pt x="66151" y="438810"/>
                </a:lnTo>
                <a:lnTo>
                  <a:pt x="75311" y="486956"/>
                </a:lnTo>
                <a:lnTo>
                  <a:pt x="80663" y="514257"/>
                </a:lnTo>
                <a:lnTo>
                  <a:pt x="82473" y="523341"/>
                </a:lnTo>
              </a:path>
            </a:pathLst>
          </a:custGeom>
          <a:ln w="13030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41361" y="4856884"/>
            <a:ext cx="37466" cy="300001"/>
          </a:xfrm>
          <a:custGeom>
            <a:avLst/>
            <a:gdLst/>
            <a:ahLst/>
            <a:cxnLst/>
            <a:rect l="l" t="t" r="r" b="b"/>
            <a:pathLst>
              <a:path w="43815" h="330835">
                <a:moveTo>
                  <a:pt x="0" y="0"/>
                </a:moveTo>
                <a:lnTo>
                  <a:pt x="5538" y="47411"/>
                </a:lnTo>
                <a:lnTo>
                  <a:pt x="11300" y="94753"/>
                </a:lnTo>
                <a:lnTo>
                  <a:pt x="17287" y="142026"/>
                </a:lnTo>
                <a:lnTo>
                  <a:pt x="23497" y="189229"/>
                </a:lnTo>
                <a:lnTo>
                  <a:pt x="29931" y="236362"/>
                </a:lnTo>
                <a:lnTo>
                  <a:pt x="36589" y="283424"/>
                </a:lnTo>
                <a:lnTo>
                  <a:pt x="43472" y="330415"/>
                </a:lnTo>
              </a:path>
            </a:pathLst>
          </a:custGeom>
          <a:ln w="13030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2172" y="3140549"/>
            <a:ext cx="20091" cy="373130"/>
          </a:xfrm>
          <a:custGeom>
            <a:avLst/>
            <a:gdLst/>
            <a:ahLst/>
            <a:cxnLst/>
            <a:rect l="l" t="t" r="r" b="b"/>
            <a:pathLst>
              <a:path w="23494" h="411479">
                <a:moveTo>
                  <a:pt x="23253" y="0"/>
                </a:moveTo>
                <a:lnTo>
                  <a:pt x="19426" y="51123"/>
                </a:lnTo>
                <a:lnTo>
                  <a:pt x="15860" y="102319"/>
                </a:lnTo>
                <a:lnTo>
                  <a:pt x="12557" y="153586"/>
                </a:lnTo>
                <a:lnTo>
                  <a:pt x="9517" y="204924"/>
                </a:lnTo>
                <a:lnTo>
                  <a:pt x="6740" y="256332"/>
                </a:lnTo>
                <a:lnTo>
                  <a:pt x="4228" y="307809"/>
                </a:lnTo>
                <a:lnTo>
                  <a:pt x="1981" y="359356"/>
                </a:lnTo>
                <a:lnTo>
                  <a:pt x="0" y="410972"/>
                </a:lnTo>
              </a:path>
            </a:pathLst>
          </a:custGeom>
          <a:ln w="13030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10428" y="306059"/>
            <a:ext cx="463716" cy="1482733"/>
          </a:xfrm>
          <a:custGeom>
            <a:avLst/>
            <a:gdLst/>
            <a:ahLst/>
            <a:cxnLst/>
            <a:rect l="l" t="t" r="r" b="b"/>
            <a:pathLst>
              <a:path w="542289" h="1635125">
                <a:moveTo>
                  <a:pt x="542277" y="0"/>
                </a:moveTo>
                <a:lnTo>
                  <a:pt x="522400" y="46190"/>
                </a:lnTo>
                <a:lnTo>
                  <a:pt x="502754" y="92502"/>
                </a:lnTo>
                <a:lnTo>
                  <a:pt x="483339" y="138935"/>
                </a:lnTo>
                <a:lnTo>
                  <a:pt x="464156" y="185489"/>
                </a:lnTo>
                <a:lnTo>
                  <a:pt x="445205" y="232162"/>
                </a:lnTo>
                <a:lnTo>
                  <a:pt x="426488" y="278955"/>
                </a:lnTo>
                <a:lnTo>
                  <a:pt x="408004" y="325865"/>
                </a:lnTo>
                <a:lnTo>
                  <a:pt x="389755" y="372894"/>
                </a:lnTo>
                <a:lnTo>
                  <a:pt x="371741" y="420039"/>
                </a:lnTo>
                <a:lnTo>
                  <a:pt x="353963" y="467300"/>
                </a:lnTo>
                <a:lnTo>
                  <a:pt x="336423" y="514677"/>
                </a:lnTo>
                <a:lnTo>
                  <a:pt x="319119" y="562168"/>
                </a:lnTo>
                <a:lnTo>
                  <a:pt x="302054" y="609773"/>
                </a:lnTo>
                <a:lnTo>
                  <a:pt x="285228" y="657492"/>
                </a:lnTo>
                <a:lnTo>
                  <a:pt x="268642" y="705323"/>
                </a:lnTo>
                <a:lnTo>
                  <a:pt x="252296" y="753266"/>
                </a:lnTo>
                <a:lnTo>
                  <a:pt x="236191" y="801320"/>
                </a:lnTo>
                <a:lnTo>
                  <a:pt x="220328" y="849485"/>
                </a:lnTo>
                <a:lnTo>
                  <a:pt x="204707" y="897759"/>
                </a:lnTo>
                <a:lnTo>
                  <a:pt x="189330" y="946142"/>
                </a:lnTo>
                <a:lnTo>
                  <a:pt x="174197" y="994633"/>
                </a:lnTo>
                <a:lnTo>
                  <a:pt x="159309" y="1043232"/>
                </a:lnTo>
                <a:lnTo>
                  <a:pt x="144666" y="1091937"/>
                </a:lnTo>
                <a:lnTo>
                  <a:pt x="130269" y="1140749"/>
                </a:lnTo>
                <a:lnTo>
                  <a:pt x="116119" y="1189666"/>
                </a:lnTo>
                <a:lnTo>
                  <a:pt x="102217" y="1238688"/>
                </a:lnTo>
                <a:lnTo>
                  <a:pt x="88563" y="1287813"/>
                </a:lnTo>
                <a:lnTo>
                  <a:pt x="75158" y="1337042"/>
                </a:lnTo>
                <a:lnTo>
                  <a:pt x="62003" y="1386373"/>
                </a:lnTo>
                <a:lnTo>
                  <a:pt x="49098" y="1435806"/>
                </a:lnTo>
                <a:lnTo>
                  <a:pt x="36445" y="1485340"/>
                </a:lnTo>
                <a:lnTo>
                  <a:pt x="24044" y="1534974"/>
                </a:lnTo>
                <a:lnTo>
                  <a:pt x="11895" y="1584708"/>
                </a:lnTo>
                <a:lnTo>
                  <a:pt x="0" y="1634540"/>
                </a:lnTo>
              </a:path>
            </a:pathLst>
          </a:custGeom>
          <a:ln w="13030">
            <a:solidFill>
              <a:srgbClr val="404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13492" y="4288183"/>
            <a:ext cx="35295" cy="37428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96" y="0"/>
                </a:moveTo>
                <a:lnTo>
                  <a:pt x="12456" y="1602"/>
                </a:lnTo>
                <a:lnTo>
                  <a:pt x="5973" y="5973"/>
                </a:lnTo>
                <a:lnTo>
                  <a:pt x="1602" y="12456"/>
                </a:lnTo>
                <a:lnTo>
                  <a:pt x="0" y="20396"/>
                </a:lnTo>
                <a:lnTo>
                  <a:pt x="1602" y="28335"/>
                </a:lnTo>
                <a:lnTo>
                  <a:pt x="5973" y="34818"/>
                </a:lnTo>
                <a:lnTo>
                  <a:pt x="12456" y="39189"/>
                </a:lnTo>
                <a:lnTo>
                  <a:pt x="20396" y="40792"/>
                </a:lnTo>
                <a:lnTo>
                  <a:pt x="28335" y="39189"/>
                </a:lnTo>
                <a:lnTo>
                  <a:pt x="34818" y="34818"/>
                </a:lnTo>
                <a:lnTo>
                  <a:pt x="39189" y="28335"/>
                </a:lnTo>
                <a:lnTo>
                  <a:pt x="40792" y="20396"/>
                </a:lnTo>
                <a:lnTo>
                  <a:pt x="39189" y="12456"/>
                </a:lnTo>
                <a:lnTo>
                  <a:pt x="34818" y="5973"/>
                </a:lnTo>
                <a:lnTo>
                  <a:pt x="28335" y="1602"/>
                </a:lnTo>
                <a:lnTo>
                  <a:pt x="2039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44561" y="4986823"/>
            <a:ext cx="35295" cy="37428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96" y="0"/>
                </a:moveTo>
                <a:lnTo>
                  <a:pt x="12456" y="1602"/>
                </a:lnTo>
                <a:lnTo>
                  <a:pt x="5973" y="5973"/>
                </a:lnTo>
                <a:lnTo>
                  <a:pt x="1602" y="12456"/>
                </a:lnTo>
                <a:lnTo>
                  <a:pt x="0" y="20396"/>
                </a:lnTo>
                <a:lnTo>
                  <a:pt x="1602" y="28335"/>
                </a:lnTo>
                <a:lnTo>
                  <a:pt x="5973" y="34818"/>
                </a:lnTo>
                <a:lnTo>
                  <a:pt x="12456" y="39189"/>
                </a:lnTo>
                <a:lnTo>
                  <a:pt x="20396" y="40792"/>
                </a:lnTo>
                <a:lnTo>
                  <a:pt x="28335" y="39189"/>
                </a:lnTo>
                <a:lnTo>
                  <a:pt x="34818" y="34818"/>
                </a:lnTo>
                <a:lnTo>
                  <a:pt x="39189" y="28335"/>
                </a:lnTo>
                <a:lnTo>
                  <a:pt x="40792" y="20396"/>
                </a:lnTo>
                <a:lnTo>
                  <a:pt x="39189" y="12456"/>
                </a:lnTo>
                <a:lnTo>
                  <a:pt x="34818" y="5973"/>
                </a:lnTo>
                <a:lnTo>
                  <a:pt x="28335" y="1602"/>
                </a:lnTo>
                <a:lnTo>
                  <a:pt x="2039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007385" y="2359825"/>
            <a:ext cx="35295" cy="37428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96" y="0"/>
                </a:moveTo>
                <a:lnTo>
                  <a:pt x="12456" y="1602"/>
                </a:lnTo>
                <a:lnTo>
                  <a:pt x="5973" y="5973"/>
                </a:lnTo>
                <a:lnTo>
                  <a:pt x="1602" y="12456"/>
                </a:lnTo>
                <a:lnTo>
                  <a:pt x="0" y="20396"/>
                </a:lnTo>
                <a:lnTo>
                  <a:pt x="1602" y="28335"/>
                </a:lnTo>
                <a:lnTo>
                  <a:pt x="5973" y="34818"/>
                </a:lnTo>
                <a:lnTo>
                  <a:pt x="12456" y="39189"/>
                </a:lnTo>
                <a:lnTo>
                  <a:pt x="20396" y="40792"/>
                </a:lnTo>
                <a:lnTo>
                  <a:pt x="28335" y="39189"/>
                </a:lnTo>
                <a:lnTo>
                  <a:pt x="34818" y="34818"/>
                </a:lnTo>
                <a:lnTo>
                  <a:pt x="39189" y="28335"/>
                </a:lnTo>
                <a:lnTo>
                  <a:pt x="40792" y="20396"/>
                </a:lnTo>
                <a:lnTo>
                  <a:pt x="39189" y="12456"/>
                </a:lnTo>
                <a:lnTo>
                  <a:pt x="34818" y="5973"/>
                </a:lnTo>
                <a:lnTo>
                  <a:pt x="28335" y="1602"/>
                </a:lnTo>
                <a:lnTo>
                  <a:pt x="2039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94639" y="1756735"/>
            <a:ext cx="35295" cy="37428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96" y="0"/>
                </a:moveTo>
                <a:lnTo>
                  <a:pt x="12456" y="1602"/>
                </a:lnTo>
                <a:lnTo>
                  <a:pt x="5973" y="5973"/>
                </a:lnTo>
                <a:lnTo>
                  <a:pt x="1602" y="12456"/>
                </a:lnTo>
                <a:lnTo>
                  <a:pt x="0" y="20396"/>
                </a:lnTo>
                <a:lnTo>
                  <a:pt x="1602" y="28335"/>
                </a:lnTo>
                <a:lnTo>
                  <a:pt x="5973" y="34818"/>
                </a:lnTo>
                <a:lnTo>
                  <a:pt x="12456" y="39189"/>
                </a:lnTo>
                <a:lnTo>
                  <a:pt x="20396" y="40792"/>
                </a:lnTo>
                <a:lnTo>
                  <a:pt x="28335" y="39189"/>
                </a:lnTo>
                <a:lnTo>
                  <a:pt x="34818" y="34818"/>
                </a:lnTo>
                <a:lnTo>
                  <a:pt x="39189" y="28335"/>
                </a:lnTo>
                <a:lnTo>
                  <a:pt x="40792" y="20396"/>
                </a:lnTo>
                <a:lnTo>
                  <a:pt x="39189" y="12456"/>
                </a:lnTo>
                <a:lnTo>
                  <a:pt x="34818" y="5973"/>
                </a:lnTo>
                <a:lnTo>
                  <a:pt x="28335" y="1602"/>
                </a:lnTo>
                <a:lnTo>
                  <a:pt x="2039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4107" y="3491353"/>
            <a:ext cx="35295" cy="37428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96" y="0"/>
                </a:moveTo>
                <a:lnTo>
                  <a:pt x="12456" y="1602"/>
                </a:lnTo>
                <a:lnTo>
                  <a:pt x="5973" y="5973"/>
                </a:lnTo>
                <a:lnTo>
                  <a:pt x="1602" y="12456"/>
                </a:lnTo>
                <a:lnTo>
                  <a:pt x="0" y="20396"/>
                </a:lnTo>
                <a:lnTo>
                  <a:pt x="1602" y="28335"/>
                </a:lnTo>
                <a:lnTo>
                  <a:pt x="5973" y="34818"/>
                </a:lnTo>
                <a:lnTo>
                  <a:pt x="12456" y="39189"/>
                </a:lnTo>
                <a:lnTo>
                  <a:pt x="20396" y="40792"/>
                </a:lnTo>
                <a:lnTo>
                  <a:pt x="28335" y="39189"/>
                </a:lnTo>
                <a:lnTo>
                  <a:pt x="34818" y="34818"/>
                </a:lnTo>
                <a:lnTo>
                  <a:pt x="39189" y="28335"/>
                </a:lnTo>
                <a:lnTo>
                  <a:pt x="40792" y="20396"/>
                </a:lnTo>
                <a:lnTo>
                  <a:pt x="39189" y="12456"/>
                </a:lnTo>
                <a:lnTo>
                  <a:pt x="34818" y="5973"/>
                </a:lnTo>
                <a:lnTo>
                  <a:pt x="28335" y="1602"/>
                </a:lnTo>
                <a:lnTo>
                  <a:pt x="20396" y="0"/>
                </a:lnTo>
                <a:close/>
              </a:path>
            </a:pathLst>
          </a:custGeom>
          <a:solidFill>
            <a:srgbClr val="404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>
            <a:spLocks noGrp="1"/>
          </p:cNvSpPr>
          <p:nvPr>
            <p:ph type="title"/>
          </p:nvPr>
        </p:nvSpPr>
        <p:spPr>
          <a:xfrm>
            <a:off x="4953702" y="1187778"/>
            <a:ext cx="3363298" cy="984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99"/>
              </a:lnSpc>
            </a:pPr>
            <a:r>
              <a:rPr sz="2050" b="0" spc="150" dirty="0">
                <a:solidFill>
                  <a:srgbClr val="40454D"/>
                </a:solidFill>
                <a:latin typeface="Calibri"/>
                <a:cs typeface="Calibri"/>
              </a:rPr>
              <a:t>Новые </a:t>
            </a:r>
            <a:r>
              <a:rPr sz="2050" b="0" spc="145" dirty="0">
                <a:solidFill>
                  <a:srgbClr val="40454D"/>
                </a:solidFill>
                <a:latin typeface="Calibri"/>
                <a:cs typeface="Calibri"/>
              </a:rPr>
              <a:t>компетенции—  </a:t>
            </a:r>
            <a:r>
              <a:rPr sz="2050" b="0" spc="105" dirty="0">
                <a:solidFill>
                  <a:srgbClr val="40454D"/>
                </a:solidFill>
                <a:latin typeface="Calibri"/>
                <a:cs typeface="Calibri"/>
              </a:rPr>
              <a:t>продолжение </a:t>
            </a:r>
            <a:r>
              <a:rPr sz="2050" b="0" spc="150" dirty="0">
                <a:solidFill>
                  <a:srgbClr val="40454D"/>
                </a:solidFill>
                <a:latin typeface="Calibri"/>
                <a:cs typeface="Calibri"/>
              </a:rPr>
              <a:t>наших</a:t>
            </a:r>
            <a:r>
              <a:rPr sz="2050" b="0" spc="-195" dirty="0">
                <a:solidFill>
                  <a:srgbClr val="40454D"/>
                </a:solidFill>
                <a:latin typeface="Calibri"/>
                <a:cs typeface="Calibri"/>
              </a:rPr>
              <a:t> </a:t>
            </a:r>
            <a:r>
              <a:rPr sz="2050" b="0" spc="110" dirty="0">
                <a:solidFill>
                  <a:srgbClr val="40454D"/>
                </a:solidFill>
                <a:latin typeface="Calibri"/>
                <a:cs typeface="Calibri"/>
              </a:rPr>
              <a:t>ценностей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3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14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" y="544825"/>
            <a:ext cx="639112" cy="682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093" y="411150"/>
            <a:ext cx="7551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  <a:t>Преимущества</a:t>
            </a:r>
            <a:r>
              <a:rPr lang="en-US" sz="28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  <a:t/>
            </a:r>
            <a:br>
              <a:rPr lang="en-US" sz="28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</a:br>
            <a:r>
              <a:rPr lang="ru-RU" sz="28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  <a:t>работы </a:t>
            </a:r>
            <a:r>
              <a:rPr lang="ru-RU" sz="2800" dirty="0">
                <a:solidFill>
                  <a:srgbClr val="7AB751"/>
                </a:solidFill>
                <a:latin typeface="Fedra Sans Pro Book LF"/>
                <a:cs typeface="Fedra Sans Pro Book LF"/>
              </a:rPr>
              <a:t>в Сбербанке</a:t>
            </a:r>
            <a:endParaRPr lang="en-US" sz="2800" dirty="0">
              <a:solidFill>
                <a:srgbClr val="7AB751"/>
              </a:solidFill>
              <a:latin typeface="Fedra Sans Pro Book LF"/>
              <a:cs typeface="Fedra Sans Pro Book LF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7891" y="1483286"/>
            <a:ext cx="4963763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Стабильная работа в крупнейшей финансовой организации РФ и </a:t>
            </a:r>
            <a:r>
              <a:rPr lang="ru-RU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СНГ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Официальное </a:t>
            </a:r>
            <a:r>
              <a:rPr lang="ru-RU" sz="16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трудоустройство </a:t>
            </a:r>
            <a:r>
              <a:rPr lang="en-US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/>
            </a:r>
            <a:br>
              <a:rPr lang="en-US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в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соответствии с ТК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РФ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Fedra Sans Pro Light LF"/>
              <a:cs typeface="Fedra Sans Pro Light LF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Добровольное </a:t>
            </a:r>
            <a:r>
              <a:rPr lang="ru-RU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медицинское </a:t>
            </a:r>
            <a:r>
              <a:rPr lang="ru-RU" sz="16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страхование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страхование от несчастных случаев и тяжелых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заболеваний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Fedra Sans Pro Light LF"/>
              <a:cs typeface="Fedra Sans Pro Light LF"/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Материальная </a:t>
            </a:r>
            <a:r>
              <a:rPr lang="ru-RU" sz="16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помощь и социальная поддержка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, корпоративная пенсионная программа.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Регулярное корпоративное обучение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Льготные </a:t>
            </a:r>
            <a:r>
              <a:rPr lang="ru-RU" sz="16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условия кредитования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Спортивная жизнь</a:t>
            </a:r>
            <a:r>
              <a:rPr lang="ru-RU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,</a:t>
            </a:r>
            <a:r>
              <a:rPr lang="en-US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 </a:t>
            </a:r>
            <a:r>
              <a:rPr lang="ru-RU" sz="16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корпоративные </a:t>
            </a:r>
            <a:r>
              <a:rPr lang="ru-RU" sz="1600" dirty="0">
                <a:solidFill>
                  <a:srgbClr val="0A623B"/>
                </a:solidFill>
                <a:latin typeface="Fedra Sans Pro Demi LF"/>
                <a:cs typeface="Fedra Sans Pro Demi LF"/>
              </a:rPr>
              <a:t>мероприятия.</a:t>
            </a:r>
          </a:p>
        </p:txBody>
      </p:sp>
      <p:pic>
        <p:nvPicPr>
          <p:cNvPr id="5" name="Picture 4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5332" y="1548104"/>
            <a:ext cx="189758" cy="202579"/>
          </a:xfrm>
          <a:prstGeom prst="rect">
            <a:avLst/>
          </a:prstGeom>
        </p:spPr>
      </p:pic>
      <p:pic>
        <p:nvPicPr>
          <p:cNvPr id="6" name="Picture 5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5332" y="2131876"/>
            <a:ext cx="189758" cy="202579"/>
          </a:xfrm>
          <a:prstGeom prst="rect">
            <a:avLst/>
          </a:prstGeom>
        </p:spPr>
      </p:pic>
      <p:pic>
        <p:nvPicPr>
          <p:cNvPr id="7" name="Picture 6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156" y="2720716"/>
            <a:ext cx="189758" cy="202579"/>
          </a:xfrm>
          <a:prstGeom prst="rect">
            <a:avLst/>
          </a:prstGeom>
        </p:spPr>
      </p:pic>
      <p:pic>
        <p:nvPicPr>
          <p:cNvPr id="8" name="Picture 7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5332" y="3518880"/>
            <a:ext cx="189758" cy="202579"/>
          </a:xfrm>
          <a:prstGeom prst="rect">
            <a:avLst/>
          </a:prstGeom>
        </p:spPr>
      </p:pic>
      <p:pic>
        <p:nvPicPr>
          <p:cNvPr id="9" name="Picture 8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5331" y="4055031"/>
            <a:ext cx="189758" cy="202579"/>
          </a:xfrm>
          <a:prstGeom prst="rect">
            <a:avLst/>
          </a:prstGeom>
        </p:spPr>
      </p:pic>
      <p:pic>
        <p:nvPicPr>
          <p:cNvPr id="10" name="Picture 9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155" y="4436135"/>
            <a:ext cx="189758" cy="202579"/>
          </a:xfrm>
          <a:prstGeom prst="rect">
            <a:avLst/>
          </a:prstGeom>
        </p:spPr>
      </p:pic>
      <p:pic>
        <p:nvPicPr>
          <p:cNvPr id="12" name="Picture 11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710" y="4851441"/>
            <a:ext cx="189758" cy="2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12180"/>
            <a:ext cx="487484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9900"/>
                </a:solidFill>
                <a:latin typeface="Fedra Sans Pro Book LF"/>
                <a:cs typeface="Fedra Sans Pro Book LF"/>
              </a:rPr>
              <a:t>Ежегодный  Конкурс «Лучший по профессии»</a:t>
            </a:r>
          </a:p>
        </p:txBody>
      </p:sp>
      <p:pic>
        <p:nvPicPr>
          <p:cNvPr id="4" name="Picture 2" descr="http://go.sev.sbrf.ru/upload/iblock/eb3/dda_0217_kopirova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58136"/>
            <a:ext cx="4659171" cy="30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295" y="678005"/>
            <a:ext cx="386683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  <a:t> «Зеленый </a:t>
            </a:r>
            <a:r>
              <a:rPr lang="ru-RU" sz="2800" dirty="0">
                <a:solidFill>
                  <a:srgbClr val="7AB751"/>
                </a:solidFill>
                <a:latin typeface="Fedra Sans Pro Book LF"/>
                <a:cs typeface="Fedra Sans Pro Book LF"/>
              </a:rPr>
              <a:t>марафон»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8" y="3645024"/>
            <a:ext cx="4329856" cy="286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27516" y="4370735"/>
            <a:ext cx="3764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AB751"/>
                </a:solidFill>
                <a:latin typeface="Fedra Sans Pro Book LF"/>
                <a:cs typeface="Fedra Sans Pro Book LF"/>
              </a:rPr>
              <a:t>Лучших  СОТРУДНИКОВ  Сбербанк выбрал для работы в СОЧИ </a:t>
            </a:r>
            <a:r>
              <a:rPr lang="ru-RU" sz="24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  <a:t>в </a:t>
            </a:r>
            <a:r>
              <a:rPr lang="ru-RU" sz="2400" dirty="0">
                <a:solidFill>
                  <a:srgbClr val="7AB751"/>
                </a:solidFill>
                <a:latin typeface="Fedra Sans Pro Book LF"/>
                <a:cs typeface="Fedra Sans Pro Book LF"/>
              </a:rPr>
              <a:t>период проведения Олимпийских игр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33607"/>
            <a:ext cx="4248472" cy="282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2" y="353127"/>
            <a:ext cx="412200" cy="4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43944" y="1387871"/>
            <a:ext cx="51482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 smtClean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endParaRPr lang="ru-RU" sz="2000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r>
              <a:rPr lang="ru-RU" sz="20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  </a:t>
            </a:r>
            <a:r>
              <a:rPr lang="ru-RU" sz="20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Сообщи о своем желании обучаться на базовой кафедре:</a:t>
            </a:r>
          </a:p>
          <a:p>
            <a:endParaRPr lang="ru-RU" sz="2000" b="1" dirty="0">
              <a:solidFill>
                <a:srgbClr val="007434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1475656" y="192744"/>
            <a:ext cx="691276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AB751"/>
                </a:solidFill>
                <a:latin typeface="Fedra Sans Pro Book LF"/>
                <a:cs typeface="Fedra Sans Pro Book LF"/>
              </a:rPr>
              <a:t>Как сделать первый шаг?!</a:t>
            </a:r>
            <a:endParaRPr lang="en-US" sz="2800" dirty="0">
              <a:solidFill>
                <a:srgbClr val="7AB751"/>
              </a:solidFill>
              <a:latin typeface="Fedra Sans Pro Book LF"/>
              <a:cs typeface="Fedra Sans Pro Book LF"/>
            </a:endParaRPr>
          </a:p>
        </p:txBody>
      </p:sp>
      <p:pic>
        <p:nvPicPr>
          <p:cNvPr id="4" name="Рисунок 4" descr="http://banksbattle.ru/images_upl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2031206"/>
            <a:ext cx="29527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4" y="471988"/>
            <a:ext cx="639112" cy="682296"/>
          </a:xfrm>
          <a:prstGeom prst="rect">
            <a:avLst/>
          </a:prstGeom>
        </p:spPr>
      </p:pic>
      <p:pic>
        <p:nvPicPr>
          <p:cNvPr id="6" name="Picture 5" descr="игдду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065" y="2024795"/>
            <a:ext cx="189758" cy="202579"/>
          </a:xfrm>
          <a:prstGeom prst="rect">
            <a:avLst/>
          </a:prstGeom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42654" y="3142197"/>
            <a:ext cx="51482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Шикалевой</a:t>
            </a:r>
            <a:r>
              <a:rPr lang="ru-RU" sz="20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 Анжелике:</a:t>
            </a:r>
          </a:p>
          <a:p>
            <a:r>
              <a:rPr lang="ru-RU" sz="20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 </a:t>
            </a:r>
            <a:r>
              <a:rPr lang="ru-RU" sz="20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+7 980 682 87 36</a:t>
            </a:r>
          </a:p>
          <a:p>
            <a:r>
              <a:rPr lang="en-US" sz="2000" dirty="0" smtClean="0">
                <a:solidFill>
                  <a:srgbClr val="0A623B"/>
                </a:solidFill>
                <a:latin typeface="Fedra Sans Pro Demi LF"/>
                <a:cs typeface="Fedra Sans Pro Demi LF"/>
                <a:hlinkClick r:id="rId5"/>
              </a:rPr>
              <a:t>amkazieva@sberbank.ru</a:t>
            </a:r>
            <a:endParaRPr lang="ru-RU" sz="2000" dirty="0" smtClean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endParaRPr lang="ru-RU" sz="2000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A623B"/>
                </a:solidFill>
                <a:latin typeface="Fedra Sans Pro Demi LF"/>
                <a:cs typeface="Fedra Sans Pro Demi LF"/>
              </a:rPr>
              <a:t>Курниковой Ирине Валерьевне</a:t>
            </a:r>
            <a:endParaRPr lang="ru-RU" sz="2000" dirty="0">
              <a:solidFill>
                <a:srgbClr val="0A623B"/>
              </a:solidFill>
              <a:latin typeface="Fedra Sans Pro Demi LF"/>
              <a:cs typeface="Fedra Sans Pro Demi LF"/>
            </a:endParaRPr>
          </a:p>
          <a:p>
            <a:endParaRPr lang="ru-RU" sz="2000" b="1" dirty="0">
              <a:solidFill>
                <a:srgbClr val="007434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a7c92dac54433771764ef561a579632f092f4"/>
</p:tagLst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8838</TotalTime>
  <Words>233</Words>
  <Application>Microsoft Office PowerPoint</Application>
  <PresentationFormat>Экран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sber_present_gedonizm1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компетенции—  продолжение наших ценностей</vt:lpstr>
      <vt:lpstr>Презентация PowerPoint</vt:lpstr>
      <vt:lpstr>Презентация PowerPoint</vt:lpstr>
      <vt:lpstr>Презентация PowerPoint</vt:lpstr>
    </vt:vector>
  </TitlesOfParts>
  <Company>Test Tester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Казиева Анжелика Магомедовна - СЕВ</cp:lastModifiedBy>
  <cp:revision>421</cp:revision>
  <cp:lastPrinted>2009-12-23T12:21:54Z</cp:lastPrinted>
  <dcterms:created xsi:type="dcterms:W3CDTF">2009-12-17T07:12:41Z</dcterms:created>
  <dcterms:modified xsi:type="dcterms:W3CDTF">2019-04-23T06:41:31Z</dcterms:modified>
</cp:coreProperties>
</file>